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7" r:id="rId2"/>
    <p:sldId id="258" r:id="rId3"/>
    <p:sldId id="259" r:id="rId4"/>
    <p:sldId id="260" r:id="rId5"/>
    <p:sldId id="261" r:id="rId6"/>
    <p:sldId id="262" r:id="rId7"/>
    <p:sldId id="263" r:id="rId8"/>
    <p:sldId id="272" r:id="rId9"/>
    <p:sldId id="273" r:id="rId10"/>
    <p:sldId id="264" r:id="rId11"/>
    <p:sldId id="270" r:id="rId12"/>
    <p:sldId id="271" r:id="rId13"/>
    <p:sldId id="265" r:id="rId14"/>
    <p:sldId id="266" r:id="rId15"/>
    <p:sldId id="267" r:id="rId16"/>
    <p:sldId id="268"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97"/>
    <p:restoredTop sz="94669"/>
  </p:normalViewPr>
  <p:slideViewPr>
    <p:cSldViewPr snapToGrid="0" snapToObjects="1">
      <p:cViewPr>
        <p:scale>
          <a:sx n="90" d="100"/>
          <a:sy n="90" d="100"/>
        </p:scale>
        <p:origin x="65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5168D-FDB3-AB44-9B18-BDB1EA0F2858}" type="datetimeFigureOut">
              <a:rPr lang="en-US" smtClean="0"/>
              <a:t>9/14/17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0EF751-6FAF-E549-9B22-59C00A338869}" type="slidenum">
              <a:rPr lang="en-US" smtClean="0"/>
              <a:t>‹#›</a:t>
            </a:fld>
            <a:endParaRPr lang="en-US"/>
          </a:p>
        </p:txBody>
      </p:sp>
    </p:spTree>
    <p:extLst>
      <p:ext uri="{BB962C8B-B14F-4D97-AF65-F5344CB8AC3E}">
        <p14:creationId xmlns:p14="http://schemas.microsoft.com/office/powerpoint/2010/main" val="748068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2892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47826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6860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03138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57620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38517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Add a slide on how to stay connected</a:t>
            </a:r>
          </a:p>
        </p:txBody>
      </p:sp>
    </p:spTree>
    <p:extLst>
      <p:ext uri="{BB962C8B-B14F-4D97-AF65-F5344CB8AC3E}">
        <p14:creationId xmlns:p14="http://schemas.microsoft.com/office/powerpoint/2010/main" val="2007828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45169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002904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66804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122363"/>
            <a:ext cx="9144000" cy="2387600"/>
          </a:xfrm>
        </p:spPr>
        <p:txBody>
          <a:bodyPr anchor="b"/>
          <a:lstStyle>
            <a:lvl1pPr algn="ctr">
              <a:defRPr sz="6000">
                <a:solidFill>
                  <a:schemeClr val="tx2"/>
                </a:solidFill>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959607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Colou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0580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3" name="TextBox 2"/>
          <p:cNvSpPr txBox="1"/>
          <p:nvPr userDrawn="1"/>
        </p:nvSpPr>
        <p:spPr>
          <a:xfrm>
            <a:off x="1344000" y="745067"/>
            <a:ext cx="10526267" cy="2349426"/>
          </a:xfrm>
          <a:prstGeom prst="rect">
            <a:avLst/>
          </a:prstGeom>
          <a:noFill/>
        </p:spPr>
        <p:txBody>
          <a:bodyPr wrap="square" rtlCol="0">
            <a:spAutoFit/>
          </a:bodyPr>
          <a:lstStyle/>
          <a:p>
            <a:pPr algn="l"/>
            <a:r>
              <a:rPr lang="en-US" sz="4800" b="1" baseline="0" dirty="0" smtClean="0">
                <a:solidFill>
                  <a:schemeClr val="accent2"/>
                </a:solidFill>
              </a:rPr>
              <a:t>Thank You!</a:t>
            </a:r>
            <a:endParaRPr lang="en-US" sz="2400" b="1" baseline="0" dirty="0" smtClean="0">
              <a:solidFill>
                <a:schemeClr val="accent2"/>
              </a:solidFill>
            </a:endParaRPr>
          </a:p>
          <a:p>
            <a:pPr algn="r"/>
            <a:endParaRPr lang="en-US" sz="2400" baseline="0" dirty="0" smtClean="0">
              <a:solidFill>
                <a:schemeClr val="bg1"/>
              </a:solidFill>
            </a:endParaRPr>
          </a:p>
          <a:p>
            <a:pPr algn="r"/>
            <a:endParaRPr lang="en-US" sz="2400" baseline="0" dirty="0" smtClean="0">
              <a:solidFill>
                <a:schemeClr val="bg1"/>
              </a:solidFill>
            </a:endParaRPr>
          </a:p>
          <a:p>
            <a:pPr algn="r"/>
            <a:endParaRPr lang="en-US" sz="2400" baseline="0" dirty="0" smtClean="0">
              <a:solidFill>
                <a:schemeClr val="bg1"/>
              </a:solidFill>
            </a:endParaRPr>
          </a:p>
          <a:p>
            <a:pPr algn="r"/>
            <a:r>
              <a:rPr lang="en-US" sz="2667" baseline="0" dirty="0" smtClean="0">
                <a:solidFill>
                  <a:schemeClr val="bg1"/>
                </a:solidFill>
              </a:rPr>
              <a:t>Any Questions?</a:t>
            </a:r>
            <a:endParaRPr lang="en-US" sz="2667" dirty="0">
              <a:solidFill>
                <a:schemeClr val="bg1"/>
              </a:solidFill>
            </a:endParaRPr>
          </a:p>
        </p:txBody>
      </p:sp>
    </p:spTree>
    <p:extLst>
      <p:ext uri="{BB962C8B-B14F-4D97-AF65-F5344CB8AC3E}">
        <p14:creationId xmlns:p14="http://schemas.microsoft.com/office/powerpoint/2010/main" val="1996208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50088" y="1709738"/>
            <a:ext cx="10640594" cy="2852737"/>
          </a:xfrm>
        </p:spPr>
        <p:txBody>
          <a:bodyPr anchor="b"/>
          <a:lstStyle>
            <a:lvl1pPr>
              <a:defRPr sz="6000">
                <a:solidFill>
                  <a:schemeClr val="tx2"/>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1050088" y="4589463"/>
            <a:ext cx="10640594"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478668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Block)">
    <p:spTree>
      <p:nvGrpSpPr>
        <p:cNvPr id="1" name=""/>
        <p:cNvGrpSpPr/>
        <p:nvPr/>
      </p:nvGrpSpPr>
      <p:grpSpPr>
        <a:xfrm>
          <a:off x="0" y="0"/>
          <a:ext cx="0" cy="0"/>
          <a:chOff x="0" y="0"/>
          <a:chExt cx="0" cy="0"/>
        </a:xfrm>
      </p:grpSpPr>
      <p:sp>
        <p:nvSpPr>
          <p:cNvPr id="8" name="Rectangle 7"/>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fld id="{202EC017-7A8C-2443-BC48-C26C030DB581}" type="slidenum">
              <a:rPr lang="en-US" smtClean="0"/>
              <a:pPr/>
              <a:t>‹#›</a:t>
            </a:fld>
            <a:endParaRPr lang="en-US"/>
          </a:p>
        </p:txBody>
      </p:sp>
      <p:sp>
        <p:nvSpPr>
          <p:cNvPr id="4" name="Shape 145"/>
          <p:cNvSpPr/>
          <p:nvPr userDrawn="1"/>
        </p:nvSpPr>
        <p:spPr>
          <a:xfrm>
            <a:off x="2688000" y="983005"/>
            <a:ext cx="7680000" cy="4896000"/>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9" name="Title 8"/>
          <p:cNvSpPr>
            <a:spLocks noGrp="1"/>
          </p:cNvSpPr>
          <p:nvPr>
            <p:ph type="title"/>
          </p:nvPr>
        </p:nvSpPr>
        <p:spPr>
          <a:xfrm>
            <a:off x="2709200" y="2632604"/>
            <a:ext cx="7586400" cy="395871"/>
          </a:xfrm>
          <a:noFill/>
          <a:ln>
            <a:noFill/>
          </a:ln>
        </p:spPr>
        <p:txBody>
          <a:bodyPr wrap="square" lIns="121900" tIns="121900" rIns="121900" bIns="121900" anchor="ctr" anchorCtr="0">
            <a:noAutofit/>
          </a:bodyPr>
          <a:lstStyle>
            <a:lvl1pPr>
              <a:defRPr lang="en-US" sz="2400" b="1">
                <a:solidFill>
                  <a:schemeClr val="bg1"/>
                </a:solidFill>
                <a:latin typeface="+mn-lt"/>
                <a:ea typeface="Arial" charset="0"/>
                <a:cs typeface="Arial" charset="0"/>
              </a:defRPr>
            </a:lvl1pPr>
          </a:lstStyle>
          <a:p>
            <a:pPr marL="0" lvl="0" algn="ctr"/>
            <a:r>
              <a:rPr lang="en-US" smtClean="0"/>
              <a:t>Click to edit Master title style</a:t>
            </a:r>
            <a:endParaRPr lang="en-US"/>
          </a:p>
        </p:txBody>
      </p:sp>
      <p:sp>
        <p:nvSpPr>
          <p:cNvPr id="11" name="Text Placeholder 10"/>
          <p:cNvSpPr>
            <a:spLocks noGrp="1"/>
          </p:cNvSpPr>
          <p:nvPr>
            <p:ph type="body" sz="quarter" idx="11"/>
          </p:nvPr>
        </p:nvSpPr>
        <p:spPr>
          <a:xfrm>
            <a:off x="2709863" y="3157537"/>
            <a:ext cx="7585075" cy="2343150"/>
          </a:xfrm>
          <a:noFill/>
          <a:ln>
            <a:noFill/>
          </a:ln>
        </p:spPr>
        <p:txBody>
          <a:bodyPr wrap="square" lIns="144000" tIns="121900" rIns="144000" bIns="121900" anchor="ctr" anchorCtr="0">
            <a:noAutofit/>
          </a:bodyPr>
          <a:lstStyle>
            <a:lvl1pPr marL="0" indent="0">
              <a:buNone/>
              <a:defRPr lang="en-US" sz="2000" smtClean="0">
                <a:solidFill>
                  <a:srgbClr val="FFFFFF"/>
                </a:solidFill>
                <a:ea typeface="Arial" charset="0"/>
                <a:cs typeface="Arial" charset="0"/>
              </a:defRPr>
            </a:lvl1pPr>
            <a:lvl2pPr>
              <a:defRPr lang="en-US" sz="1800" smtClean="0">
                <a:solidFill>
                  <a:schemeClr val="bg1"/>
                </a:solidFill>
              </a:defRPr>
            </a:lvl2pPr>
            <a:lvl3pPr>
              <a:defRPr lang="en-US" sz="1800" smtClean="0">
                <a:solidFill>
                  <a:schemeClr val="bg1"/>
                </a:solidFill>
              </a:defRPr>
            </a:lvl3pPr>
            <a:lvl4pPr>
              <a:defRPr lang="en-US" smtClean="0">
                <a:solidFill>
                  <a:schemeClr val="bg1"/>
                </a:solidFill>
              </a:defRPr>
            </a:lvl4pPr>
            <a:lvl5pPr>
              <a:defRPr lang="en-US">
                <a:solidFill>
                  <a:schemeClr val="bg1"/>
                </a:solidFill>
              </a:defRPr>
            </a:lvl5pPr>
          </a:lstStyle>
          <a:p>
            <a:pPr marL="0" lvl="0" algn="ctr"/>
            <a:r>
              <a:rPr lang="en-US" dirty="0" smtClean="0"/>
              <a:t>Click to edit Master text styles</a:t>
            </a:r>
          </a:p>
          <a:p>
            <a:pPr marL="685800" lvl="1" indent="-457200"/>
            <a:r>
              <a:rPr lang="en-US" dirty="0" smtClean="0"/>
              <a:t>Second level</a:t>
            </a:r>
          </a:p>
          <a:p>
            <a:pPr marL="914400" lvl="2"/>
            <a:r>
              <a:rPr lang="en-US" dirty="0" smtClean="0"/>
              <a:t>Third level</a:t>
            </a:r>
          </a:p>
          <a:p>
            <a:pPr marL="1371600" lvl="3"/>
            <a:r>
              <a:rPr lang="en-US" dirty="0" smtClean="0"/>
              <a:t>Fourth level</a:t>
            </a:r>
          </a:p>
          <a:p>
            <a:pPr marL="1828800" lvl="4"/>
            <a:r>
              <a:rPr lang="en-US" dirty="0" smtClean="0"/>
              <a:t>Fifth level</a:t>
            </a:r>
            <a:endParaRPr lang="en-US" dirty="0"/>
          </a:p>
        </p:txBody>
      </p:sp>
      <p:sp>
        <p:nvSpPr>
          <p:cNvPr id="13" name="Picture Placeholder 12"/>
          <p:cNvSpPr>
            <a:spLocks noGrp="1"/>
          </p:cNvSpPr>
          <p:nvPr>
            <p:ph type="pic" sz="quarter" idx="12"/>
          </p:nvPr>
        </p:nvSpPr>
        <p:spPr>
          <a:xfrm>
            <a:off x="5959475" y="1357313"/>
            <a:ext cx="1085850" cy="1157287"/>
          </a:xfrm>
        </p:spPr>
        <p:txBody>
          <a:bodyPr>
            <a:normAutofit/>
          </a:bodyPr>
          <a:lstStyle>
            <a:lvl1pPr marL="0" indent="0" algn="ctr">
              <a:buNone/>
              <a:defRPr sz="1600">
                <a:solidFill>
                  <a:schemeClr val="bg1"/>
                </a:solidFill>
              </a:defRPr>
            </a:lvl1pPr>
          </a:lstStyle>
          <a:p>
            <a:endParaRPr lang="en-US"/>
          </a:p>
        </p:txBody>
      </p:sp>
    </p:spTree>
    <p:extLst>
      <p:ext uri="{BB962C8B-B14F-4D97-AF65-F5344CB8AC3E}">
        <p14:creationId xmlns:p14="http://schemas.microsoft.com/office/powerpoint/2010/main" val="916145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a:p>
        </p:txBody>
      </p:sp>
      <p:sp>
        <p:nvSpPr>
          <p:cNvPr id="3" name="Content Placeholder 2"/>
          <p:cNvSpPr>
            <a:spLocks noGrp="1"/>
          </p:cNvSpPr>
          <p:nvPr>
            <p:ph idx="1"/>
          </p:nvPr>
        </p:nvSpPr>
        <p:spPr>
          <a:xfrm>
            <a:off x="1039665" y="1378876"/>
            <a:ext cx="10655029" cy="4894339"/>
          </a:xfrm>
        </p:spPr>
        <p:txBody>
          <a:bodyPr/>
          <a:lstStyle>
            <a:lvl2pPr>
              <a:defRPr>
                <a:solidFill>
                  <a:schemeClr val="tx1"/>
                </a:solidFill>
              </a:defRPr>
            </a:lvl2pPr>
            <a:lvl3pPr>
              <a:defRPr>
                <a:solidFill>
                  <a:schemeClr val="tx1"/>
                </a:solidFill>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6764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a:p>
        </p:txBody>
      </p:sp>
    </p:spTree>
    <p:extLst>
      <p:ext uri="{BB962C8B-B14F-4D97-AF65-F5344CB8AC3E}">
        <p14:creationId xmlns:p14="http://schemas.microsoft.com/office/powerpoint/2010/main" val="1071494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1054100" y="1378876"/>
            <a:ext cx="5181600" cy="4798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15100" y="1378876"/>
            <a:ext cx="5181600" cy="4798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07233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55687" y="495300"/>
            <a:ext cx="10634995" cy="1195388"/>
          </a:xfrm>
        </p:spPr>
        <p:txBody>
          <a:bodyPr/>
          <a:lstStyle>
            <a:lvl1pPr>
              <a:defRPr>
                <a:solidFill>
                  <a:schemeClr val="tx2"/>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10556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556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388100" y="1681163"/>
            <a:ext cx="530258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88100" y="2505075"/>
            <a:ext cx="5302582"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1299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857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55688" y="481262"/>
            <a:ext cx="3932237" cy="1576137"/>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399088" y="987425"/>
            <a:ext cx="629159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556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8551490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tiff"/><Relationship Id="rId17"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1039665" y="473666"/>
            <a:ext cx="10655029" cy="811436"/>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039665" y="1365352"/>
            <a:ext cx="10655029" cy="49078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1" name="Shape 10" descr="Black.png"/>
          <p:cNvPicPr preferRelativeResize="0"/>
          <p:nvPr userDrawn="1"/>
        </p:nvPicPr>
        <p:blipFill>
          <a:blip r:embed="rId14">
            <a:alphaModFix amt="50000"/>
            <a:duotone>
              <a:schemeClr val="accent1">
                <a:shade val="45000"/>
                <a:satMod val="135000"/>
              </a:schemeClr>
              <a:prstClr val="white"/>
            </a:duotone>
          </a:blip>
          <a:stretch>
            <a:fillRect/>
          </a:stretch>
        </p:blipFill>
        <p:spPr>
          <a:xfrm>
            <a:off x="500" y="6276100"/>
            <a:ext cx="12191500" cy="581900"/>
          </a:xfrm>
          <a:prstGeom prst="rect">
            <a:avLst/>
          </a:prstGeom>
          <a:noFill/>
          <a:ln w="19050" cap="flat" cmpd="sng">
            <a:noFill/>
            <a:prstDash val="solid"/>
            <a:round/>
            <a:headEnd type="none" w="med" len="med"/>
            <a:tailEnd type="none" w="med" len="med"/>
          </a:ln>
        </p:spPr>
      </p:pic>
      <p:pic>
        <p:nvPicPr>
          <p:cNvPr id="12" name="Shape 7" descr="Black.png"/>
          <p:cNvPicPr preferRelativeResize="0"/>
          <p:nvPr userDrawn="1"/>
        </p:nvPicPr>
        <p:blipFill>
          <a:blip r:embed="rId14">
            <a:alphaModFix amt="50000"/>
            <a:duotone>
              <a:schemeClr val="accent1">
                <a:shade val="45000"/>
                <a:satMod val="135000"/>
              </a:schemeClr>
              <a:prstClr val="white"/>
            </a:duotone>
          </a:blip>
          <a:stretch>
            <a:fillRect/>
          </a:stretch>
        </p:blipFill>
        <p:spPr>
          <a:xfrm>
            <a:off x="-2" y="498133"/>
            <a:ext cx="1055100" cy="5777967"/>
          </a:xfrm>
          <a:prstGeom prst="rect">
            <a:avLst/>
          </a:prstGeom>
          <a:noFill/>
          <a:ln w="19050" cap="flat" cmpd="sng">
            <a:noFill/>
            <a:prstDash val="solid"/>
            <a:round/>
            <a:headEnd type="none" w="med" len="med"/>
            <a:tailEnd type="none" w="med" len="med"/>
          </a:ln>
        </p:spPr>
      </p:pic>
      <p:sp>
        <p:nvSpPr>
          <p:cNvPr id="13" name="Shape 18"/>
          <p:cNvSpPr txBox="1"/>
          <p:nvPr userDrawn="1"/>
        </p:nvSpPr>
        <p:spPr>
          <a:xfrm>
            <a:off x="-76567" y="830900"/>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2000" dirty="0" smtClean="0">
                <a:solidFill>
                  <a:schemeClr val="bg1"/>
                </a:solidFill>
                <a:latin typeface="+mn-lt"/>
                <a:ea typeface="Arial Narrow" charset="0"/>
                <a:cs typeface="Arial Narrow" charset="0"/>
                <a:sym typeface="PT Sans Narrow"/>
              </a:rPr>
              <a:t>5</a:t>
            </a:r>
            <a:r>
              <a:rPr lang="en" sz="2000" dirty="0" smtClean="0">
                <a:solidFill>
                  <a:schemeClr val="bg1"/>
                </a:solidFill>
                <a:latin typeface="+mn-lt"/>
                <a:ea typeface="Arial Narrow" charset="0"/>
                <a:cs typeface="Arial Narrow" charset="0"/>
                <a:sym typeface="PT Sans Narrow"/>
              </a:rPr>
              <a:t>:30</a:t>
            </a:r>
            <a:endParaRPr lang="en" sz="2000" dirty="0">
              <a:solidFill>
                <a:schemeClr val="bg1"/>
              </a:solidFill>
              <a:latin typeface="+mn-lt"/>
              <a:ea typeface="Arial Narrow" charset="0"/>
              <a:cs typeface="Arial Narrow" charset="0"/>
              <a:sym typeface="PT Sans Narrow"/>
            </a:endParaRPr>
          </a:p>
        </p:txBody>
      </p:sp>
      <p:sp>
        <p:nvSpPr>
          <p:cNvPr id="14" name="Shape 19"/>
          <p:cNvSpPr txBox="1"/>
          <p:nvPr userDrawn="1"/>
        </p:nvSpPr>
        <p:spPr>
          <a:xfrm>
            <a:off x="-76567" y="1227617"/>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1100" dirty="0" smtClean="0">
                <a:solidFill>
                  <a:schemeClr val="bg1"/>
                </a:solidFill>
                <a:latin typeface="+mn-lt"/>
                <a:ea typeface="Arial Narrow" charset="0"/>
                <a:cs typeface="Arial Narrow" charset="0"/>
                <a:sym typeface="PT Sans Narrow"/>
              </a:rPr>
              <a:t>Meet &amp; Eat</a:t>
            </a:r>
            <a:endParaRPr lang="en" sz="1100" dirty="0">
              <a:solidFill>
                <a:schemeClr val="bg1"/>
              </a:solidFill>
              <a:latin typeface="+mn-lt"/>
              <a:ea typeface="Arial Narrow" charset="0"/>
              <a:cs typeface="Arial Narrow" charset="0"/>
              <a:sym typeface="PT Sans Narrow"/>
            </a:endParaRPr>
          </a:p>
        </p:txBody>
      </p:sp>
      <p:sp>
        <p:nvSpPr>
          <p:cNvPr id="15" name="Shape 20"/>
          <p:cNvSpPr txBox="1"/>
          <p:nvPr userDrawn="1"/>
        </p:nvSpPr>
        <p:spPr>
          <a:xfrm>
            <a:off x="-76567" y="3546033"/>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2000" dirty="0" smtClean="0">
                <a:solidFill>
                  <a:schemeClr val="bg1"/>
                </a:solidFill>
                <a:latin typeface="+mn-lt"/>
                <a:ea typeface="Arial Narrow" charset="0"/>
                <a:cs typeface="Arial Narrow" charset="0"/>
                <a:sym typeface="PT Sans Narrow"/>
              </a:rPr>
              <a:t>6</a:t>
            </a:r>
            <a:r>
              <a:rPr lang="en" sz="2000" dirty="0" smtClean="0">
                <a:solidFill>
                  <a:schemeClr val="bg1"/>
                </a:solidFill>
                <a:latin typeface="+mn-lt"/>
                <a:ea typeface="Arial Narrow" charset="0"/>
                <a:cs typeface="Arial Narrow" charset="0"/>
                <a:sym typeface="PT Sans Narrow"/>
              </a:rPr>
              <a:t>:</a:t>
            </a:r>
            <a:r>
              <a:rPr lang="en-CA" sz="2000" dirty="0" smtClean="0">
                <a:solidFill>
                  <a:schemeClr val="bg1"/>
                </a:solidFill>
                <a:latin typeface="+mn-lt"/>
                <a:ea typeface="Arial Narrow" charset="0"/>
                <a:cs typeface="Arial Narrow" charset="0"/>
                <a:sym typeface="PT Sans Narrow"/>
              </a:rPr>
              <a:t>3</a:t>
            </a:r>
            <a:r>
              <a:rPr lang="en" sz="2000" dirty="0" smtClean="0">
                <a:solidFill>
                  <a:schemeClr val="bg1"/>
                </a:solidFill>
                <a:latin typeface="+mn-lt"/>
                <a:ea typeface="Arial Narrow" charset="0"/>
                <a:cs typeface="Arial Narrow" charset="0"/>
                <a:sym typeface="PT Sans Narrow"/>
              </a:rPr>
              <a:t>0</a:t>
            </a:r>
            <a:endParaRPr lang="en" sz="2000" dirty="0">
              <a:solidFill>
                <a:schemeClr val="bg1"/>
              </a:solidFill>
              <a:latin typeface="+mn-lt"/>
              <a:ea typeface="Arial Narrow" charset="0"/>
              <a:cs typeface="Arial Narrow" charset="0"/>
              <a:sym typeface="PT Sans Narrow"/>
            </a:endParaRPr>
          </a:p>
        </p:txBody>
      </p:sp>
      <p:sp>
        <p:nvSpPr>
          <p:cNvPr id="16" name="Shape 21"/>
          <p:cNvSpPr txBox="1"/>
          <p:nvPr userDrawn="1"/>
        </p:nvSpPr>
        <p:spPr>
          <a:xfrm>
            <a:off x="-76567" y="3942751"/>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1100" dirty="0" smtClean="0">
                <a:solidFill>
                  <a:schemeClr val="bg1"/>
                </a:solidFill>
                <a:latin typeface="+mn-lt"/>
                <a:ea typeface="Arial Narrow" charset="0"/>
                <a:cs typeface="Arial Narrow" charset="0"/>
                <a:sym typeface="PT Sans Narrow"/>
              </a:rPr>
              <a:t>Presentation</a:t>
            </a:r>
            <a:endParaRPr lang="en" sz="1100" dirty="0">
              <a:solidFill>
                <a:schemeClr val="bg1"/>
              </a:solidFill>
              <a:latin typeface="+mn-lt"/>
              <a:ea typeface="Arial Narrow" charset="0"/>
              <a:cs typeface="Arial Narrow" charset="0"/>
              <a:sym typeface="PT Sans Narrow"/>
            </a:endParaRPr>
          </a:p>
        </p:txBody>
      </p:sp>
      <p:sp>
        <p:nvSpPr>
          <p:cNvPr id="17" name="Shape 22"/>
          <p:cNvSpPr txBox="1"/>
          <p:nvPr userDrawn="1"/>
        </p:nvSpPr>
        <p:spPr>
          <a:xfrm>
            <a:off x="-76567" y="1509684"/>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2000" dirty="0" smtClean="0">
                <a:solidFill>
                  <a:schemeClr val="bg1"/>
                </a:solidFill>
                <a:latin typeface="+mn-lt"/>
                <a:ea typeface="Arial Narrow" charset="0"/>
                <a:cs typeface="Arial Narrow" charset="0"/>
                <a:sym typeface="PT Sans Narrow"/>
              </a:rPr>
              <a:t>6</a:t>
            </a:r>
            <a:r>
              <a:rPr lang="en" sz="2000" dirty="0" smtClean="0">
                <a:solidFill>
                  <a:schemeClr val="bg1"/>
                </a:solidFill>
                <a:latin typeface="+mn-lt"/>
                <a:ea typeface="Arial Narrow" charset="0"/>
                <a:cs typeface="Arial Narrow" charset="0"/>
                <a:sym typeface="PT Sans Narrow"/>
              </a:rPr>
              <a:t>:</a:t>
            </a:r>
            <a:r>
              <a:rPr lang="en-CA" sz="2000" dirty="0" smtClean="0">
                <a:solidFill>
                  <a:schemeClr val="bg1"/>
                </a:solidFill>
                <a:latin typeface="+mn-lt"/>
                <a:ea typeface="Arial Narrow" charset="0"/>
                <a:cs typeface="Arial Narrow" charset="0"/>
                <a:sym typeface="PT Sans Narrow"/>
              </a:rPr>
              <a:t>00</a:t>
            </a:r>
            <a:endParaRPr lang="en" sz="2000" dirty="0">
              <a:solidFill>
                <a:schemeClr val="bg1"/>
              </a:solidFill>
              <a:latin typeface="+mn-lt"/>
              <a:ea typeface="Arial Narrow" charset="0"/>
              <a:cs typeface="Arial Narrow" charset="0"/>
              <a:sym typeface="PT Sans Narrow"/>
            </a:endParaRPr>
          </a:p>
        </p:txBody>
      </p:sp>
      <p:sp>
        <p:nvSpPr>
          <p:cNvPr id="18" name="Shape 23"/>
          <p:cNvSpPr txBox="1"/>
          <p:nvPr userDrawn="1"/>
        </p:nvSpPr>
        <p:spPr>
          <a:xfrm>
            <a:off x="-76567" y="1906401"/>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1100" dirty="0" smtClean="0">
                <a:solidFill>
                  <a:schemeClr val="bg1"/>
                </a:solidFill>
                <a:latin typeface="+mn-lt"/>
                <a:ea typeface="Arial Narrow" charset="0"/>
                <a:cs typeface="Arial Narrow" charset="0"/>
                <a:sym typeface="PT Sans Narrow"/>
              </a:rPr>
              <a:t>Welcome</a:t>
            </a:r>
            <a:endParaRPr lang="en" sz="1100" dirty="0">
              <a:solidFill>
                <a:schemeClr val="bg1"/>
              </a:solidFill>
              <a:latin typeface="+mn-lt"/>
              <a:ea typeface="Arial Narrow" charset="0"/>
              <a:cs typeface="Arial Narrow" charset="0"/>
              <a:sym typeface="PT Sans Narrow"/>
            </a:endParaRPr>
          </a:p>
        </p:txBody>
      </p:sp>
      <p:sp>
        <p:nvSpPr>
          <p:cNvPr id="19" name="Shape 24"/>
          <p:cNvSpPr txBox="1"/>
          <p:nvPr userDrawn="1"/>
        </p:nvSpPr>
        <p:spPr>
          <a:xfrm>
            <a:off x="-76567" y="2188468"/>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2000" dirty="0" smtClean="0">
                <a:solidFill>
                  <a:schemeClr val="bg1"/>
                </a:solidFill>
                <a:latin typeface="+mn-lt"/>
                <a:ea typeface="Arial Narrow" charset="0"/>
                <a:cs typeface="Arial Narrow" charset="0"/>
                <a:sym typeface="PT Sans Narrow"/>
              </a:rPr>
              <a:t>6</a:t>
            </a:r>
            <a:r>
              <a:rPr lang="en" sz="2000" dirty="0" smtClean="0">
                <a:solidFill>
                  <a:schemeClr val="bg1"/>
                </a:solidFill>
                <a:latin typeface="+mn-lt"/>
                <a:ea typeface="Arial Narrow" charset="0"/>
                <a:cs typeface="Arial Narrow" charset="0"/>
                <a:sym typeface="PT Sans Narrow"/>
              </a:rPr>
              <a:t>:</a:t>
            </a:r>
            <a:r>
              <a:rPr lang="en-CA" sz="2000" dirty="0" smtClean="0">
                <a:solidFill>
                  <a:schemeClr val="bg1"/>
                </a:solidFill>
                <a:latin typeface="+mn-lt"/>
                <a:ea typeface="Arial Narrow" charset="0"/>
                <a:cs typeface="Arial Narrow" charset="0"/>
                <a:sym typeface="PT Sans Narrow"/>
              </a:rPr>
              <a:t>05</a:t>
            </a:r>
            <a:endParaRPr lang="en" sz="2000" dirty="0">
              <a:solidFill>
                <a:schemeClr val="bg1"/>
              </a:solidFill>
              <a:latin typeface="+mn-lt"/>
              <a:ea typeface="Arial Narrow" charset="0"/>
              <a:cs typeface="Arial Narrow" charset="0"/>
              <a:sym typeface="PT Sans Narrow"/>
            </a:endParaRPr>
          </a:p>
        </p:txBody>
      </p:sp>
      <p:sp>
        <p:nvSpPr>
          <p:cNvPr id="20" name="Shape 25"/>
          <p:cNvSpPr txBox="1"/>
          <p:nvPr userDrawn="1"/>
        </p:nvSpPr>
        <p:spPr>
          <a:xfrm>
            <a:off x="-76567" y="2585185"/>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1100" dirty="0" smtClean="0">
                <a:solidFill>
                  <a:schemeClr val="bg1"/>
                </a:solidFill>
                <a:latin typeface="+mn-lt"/>
                <a:ea typeface="Arial Narrow" charset="0"/>
                <a:cs typeface="Arial Narrow" charset="0"/>
                <a:sym typeface="PT Sans Narrow"/>
              </a:rPr>
              <a:t>Sponsor</a:t>
            </a:r>
            <a:endParaRPr lang="en" sz="1100" dirty="0">
              <a:solidFill>
                <a:schemeClr val="bg1"/>
              </a:solidFill>
              <a:latin typeface="+mn-lt"/>
              <a:ea typeface="Arial Narrow" charset="0"/>
              <a:cs typeface="Arial Narrow" charset="0"/>
              <a:sym typeface="PT Sans Narrow"/>
            </a:endParaRPr>
          </a:p>
        </p:txBody>
      </p:sp>
      <p:sp>
        <p:nvSpPr>
          <p:cNvPr id="21" name="Shape 26"/>
          <p:cNvSpPr/>
          <p:nvPr userDrawn="1"/>
        </p:nvSpPr>
        <p:spPr>
          <a:xfrm>
            <a:off x="459033" y="1459268"/>
            <a:ext cx="121600" cy="110233"/>
          </a:xfrm>
          <a:prstGeom prst="flowChartMerge">
            <a:avLst/>
          </a:prstGeom>
          <a:solidFill>
            <a:srgbClr val="FFFFFF"/>
          </a:solidFill>
          <a:ln w="9525" cap="flat" cmpd="sng">
            <a:solidFill>
              <a:schemeClr val="accent3">
                <a:lumMod val="50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200">
              <a:solidFill>
                <a:schemeClr val="bg1"/>
              </a:solidFill>
              <a:latin typeface="+mn-lt"/>
              <a:ea typeface="Arial Narrow" charset="0"/>
              <a:cs typeface="Arial Narrow" charset="0"/>
            </a:endParaRPr>
          </a:p>
        </p:txBody>
      </p:sp>
      <p:sp>
        <p:nvSpPr>
          <p:cNvPr id="22" name="Shape 27"/>
          <p:cNvSpPr/>
          <p:nvPr userDrawn="1"/>
        </p:nvSpPr>
        <p:spPr>
          <a:xfrm>
            <a:off x="459033" y="2138052"/>
            <a:ext cx="121600" cy="110233"/>
          </a:xfrm>
          <a:prstGeom prst="flowChartMerge">
            <a:avLst/>
          </a:prstGeom>
          <a:solidFill>
            <a:srgbClr val="FFFFFF"/>
          </a:solidFill>
          <a:ln w="9525" cap="flat" cmpd="sng">
            <a:solidFill>
              <a:schemeClr val="accent3">
                <a:lumMod val="50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200">
              <a:solidFill>
                <a:schemeClr val="bg1"/>
              </a:solidFill>
              <a:latin typeface="+mn-lt"/>
              <a:ea typeface="Arial Narrow" charset="0"/>
              <a:cs typeface="Arial Narrow" charset="0"/>
            </a:endParaRPr>
          </a:p>
        </p:txBody>
      </p:sp>
      <p:sp>
        <p:nvSpPr>
          <p:cNvPr id="23" name="Shape 28"/>
          <p:cNvSpPr txBox="1"/>
          <p:nvPr userDrawn="1"/>
        </p:nvSpPr>
        <p:spPr>
          <a:xfrm>
            <a:off x="-76567" y="2867251"/>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2000" dirty="0" smtClean="0">
                <a:solidFill>
                  <a:schemeClr val="bg1"/>
                </a:solidFill>
                <a:latin typeface="+mn-lt"/>
                <a:ea typeface="Arial Narrow" charset="0"/>
                <a:cs typeface="Arial Narrow" charset="0"/>
                <a:sym typeface="PT Sans Narrow"/>
              </a:rPr>
              <a:t>6</a:t>
            </a:r>
            <a:r>
              <a:rPr lang="en" sz="2000" dirty="0" smtClean="0">
                <a:solidFill>
                  <a:schemeClr val="bg1"/>
                </a:solidFill>
                <a:latin typeface="+mn-lt"/>
                <a:ea typeface="Arial Narrow" charset="0"/>
                <a:cs typeface="Arial Narrow" charset="0"/>
                <a:sym typeface="PT Sans Narrow"/>
              </a:rPr>
              <a:t>:</a:t>
            </a:r>
            <a:r>
              <a:rPr lang="en-CA" sz="2000" dirty="0" smtClean="0">
                <a:solidFill>
                  <a:schemeClr val="bg1"/>
                </a:solidFill>
                <a:latin typeface="+mn-lt"/>
                <a:ea typeface="Arial Narrow" charset="0"/>
                <a:cs typeface="Arial Narrow" charset="0"/>
                <a:sym typeface="PT Sans Narrow"/>
              </a:rPr>
              <a:t>15</a:t>
            </a:r>
            <a:endParaRPr lang="en" sz="2000" dirty="0">
              <a:solidFill>
                <a:schemeClr val="bg1"/>
              </a:solidFill>
              <a:latin typeface="+mn-lt"/>
              <a:ea typeface="Arial Narrow" charset="0"/>
              <a:cs typeface="Arial Narrow" charset="0"/>
              <a:sym typeface="PT Sans Narrow"/>
            </a:endParaRPr>
          </a:p>
        </p:txBody>
      </p:sp>
      <p:sp>
        <p:nvSpPr>
          <p:cNvPr id="24" name="Shape 29"/>
          <p:cNvSpPr txBox="1"/>
          <p:nvPr userDrawn="1"/>
        </p:nvSpPr>
        <p:spPr>
          <a:xfrm>
            <a:off x="-76567" y="3263968"/>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1100" dirty="0" smtClean="0">
                <a:solidFill>
                  <a:schemeClr val="bg1"/>
                </a:solidFill>
                <a:latin typeface="+mn-lt"/>
                <a:ea typeface="Arial Narrow" charset="0"/>
                <a:cs typeface="Arial Narrow" charset="0"/>
                <a:sym typeface="PT Sans Narrow"/>
              </a:rPr>
              <a:t>Introductions</a:t>
            </a:r>
            <a:endParaRPr lang="en" sz="1100" dirty="0">
              <a:solidFill>
                <a:schemeClr val="bg1"/>
              </a:solidFill>
              <a:latin typeface="+mn-lt"/>
              <a:ea typeface="Arial Narrow" charset="0"/>
              <a:cs typeface="Arial Narrow" charset="0"/>
              <a:sym typeface="PT Sans Narrow"/>
            </a:endParaRPr>
          </a:p>
        </p:txBody>
      </p:sp>
      <p:sp>
        <p:nvSpPr>
          <p:cNvPr id="25" name="Shape 30"/>
          <p:cNvSpPr/>
          <p:nvPr userDrawn="1"/>
        </p:nvSpPr>
        <p:spPr>
          <a:xfrm>
            <a:off x="459033" y="2816835"/>
            <a:ext cx="121600" cy="110233"/>
          </a:xfrm>
          <a:prstGeom prst="flowChartMerge">
            <a:avLst/>
          </a:prstGeom>
          <a:solidFill>
            <a:srgbClr val="FFFFFF"/>
          </a:solidFill>
          <a:ln w="9525" cap="flat" cmpd="sng">
            <a:solidFill>
              <a:schemeClr val="accent3">
                <a:lumMod val="50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200">
              <a:solidFill>
                <a:schemeClr val="bg1"/>
              </a:solidFill>
              <a:latin typeface="+mn-lt"/>
              <a:ea typeface="Arial Narrow" charset="0"/>
              <a:cs typeface="Arial Narrow" charset="0"/>
            </a:endParaRPr>
          </a:p>
        </p:txBody>
      </p:sp>
      <p:sp>
        <p:nvSpPr>
          <p:cNvPr id="26" name="Shape 31"/>
          <p:cNvSpPr/>
          <p:nvPr userDrawn="1"/>
        </p:nvSpPr>
        <p:spPr>
          <a:xfrm>
            <a:off x="459033" y="3495617"/>
            <a:ext cx="121600" cy="110233"/>
          </a:xfrm>
          <a:prstGeom prst="flowChartMerge">
            <a:avLst/>
          </a:prstGeom>
          <a:solidFill>
            <a:srgbClr val="FFFFFF"/>
          </a:solidFill>
          <a:ln w="9525" cap="flat" cmpd="sng">
            <a:solidFill>
              <a:schemeClr val="accent3">
                <a:lumMod val="50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200">
              <a:solidFill>
                <a:schemeClr val="bg1"/>
              </a:solidFill>
              <a:latin typeface="+mn-lt"/>
              <a:ea typeface="Arial Narrow" charset="0"/>
              <a:cs typeface="Arial Narrow" charset="0"/>
            </a:endParaRPr>
          </a:p>
        </p:txBody>
      </p:sp>
      <p:sp>
        <p:nvSpPr>
          <p:cNvPr id="27" name="Shape 32"/>
          <p:cNvSpPr txBox="1"/>
          <p:nvPr userDrawn="1"/>
        </p:nvSpPr>
        <p:spPr>
          <a:xfrm>
            <a:off x="-76567" y="4224816"/>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 sz="2000" dirty="0" smtClean="0">
                <a:solidFill>
                  <a:schemeClr val="bg1"/>
                </a:solidFill>
                <a:latin typeface="+mn-lt"/>
                <a:ea typeface="Arial Narrow" charset="0"/>
                <a:cs typeface="Arial Narrow" charset="0"/>
                <a:sym typeface="PT Sans Narrow"/>
              </a:rPr>
              <a:t>7:</a:t>
            </a:r>
            <a:r>
              <a:rPr lang="en-CA" sz="2000" dirty="0" smtClean="0">
                <a:solidFill>
                  <a:schemeClr val="bg1"/>
                </a:solidFill>
                <a:latin typeface="+mn-lt"/>
                <a:ea typeface="Arial Narrow" charset="0"/>
                <a:cs typeface="Arial Narrow" charset="0"/>
                <a:sym typeface="PT Sans Narrow"/>
              </a:rPr>
              <a:t>00</a:t>
            </a:r>
            <a:endParaRPr lang="en" sz="2000" dirty="0">
              <a:solidFill>
                <a:schemeClr val="bg1"/>
              </a:solidFill>
              <a:latin typeface="+mn-lt"/>
              <a:ea typeface="Arial Narrow" charset="0"/>
              <a:cs typeface="Arial Narrow" charset="0"/>
              <a:sym typeface="PT Sans Narrow"/>
            </a:endParaRPr>
          </a:p>
        </p:txBody>
      </p:sp>
      <p:sp>
        <p:nvSpPr>
          <p:cNvPr id="28" name="Shape 33"/>
          <p:cNvSpPr txBox="1"/>
          <p:nvPr userDrawn="1"/>
        </p:nvSpPr>
        <p:spPr>
          <a:xfrm>
            <a:off x="-76567" y="4621533"/>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 sz="1100">
                <a:solidFill>
                  <a:schemeClr val="bg1"/>
                </a:solidFill>
                <a:latin typeface="+mn-lt"/>
                <a:ea typeface="Arial Narrow" charset="0"/>
                <a:cs typeface="Arial Narrow" charset="0"/>
                <a:sym typeface="PT Sans Narrow"/>
              </a:rPr>
              <a:t>Projects</a:t>
            </a:r>
          </a:p>
        </p:txBody>
      </p:sp>
      <p:sp>
        <p:nvSpPr>
          <p:cNvPr id="29" name="Shape 34"/>
          <p:cNvSpPr/>
          <p:nvPr userDrawn="1"/>
        </p:nvSpPr>
        <p:spPr>
          <a:xfrm>
            <a:off x="459033" y="4174400"/>
            <a:ext cx="121600" cy="110233"/>
          </a:xfrm>
          <a:prstGeom prst="flowChartMerge">
            <a:avLst/>
          </a:prstGeom>
          <a:solidFill>
            <a:srgbClr val="FFFFFF"/>
          </a:solidFill>
          <a:ln w="9525" cap="flat" cmpd="sng">
            <a:solidFill>
              <a:schemeClr val="accent3">
                <a:lumMod val="50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200">
              <a:solidFill>
                <a:schemeClr val="bg1"/>
              </a:solidFill>
              <a:latin typeface="+mn-lt"/>
              <a:ea typeface="Arial Narrow" charset="0"/>
              <a:cs typeface="Arial Narrow" charset="0"/>
            </a:endParaRPr>
          </a:p>
        </p:txBody>
      </p:sp>
      <p:sp>
        <p:nvSpPr>
          <p:cNvPr id="30" name="Shape 35"/>
          <p:cNvSpPr txBox="1"/>
          <p:nvPr userDrawn="1"/>
        </p:nvSpPr>
        <p:spPr>
          <a:xfrm>
            <a:off x="-76567" y="4903599"/>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 sz="2000" dirty="0" smtClean="0">
                <a:solidFill>
                  <a:schemeClr val="bg1"/>
                </a:solidFill>
                <a:latin typeface="+mn-lt"/>
                <a:ea typeface="Arial Narrow" charset="0"/>
                <a:cs typeface="Arial Narrow" charset="0"/>
                <a:sym typeface="PT Sans Narrow"/>
              </a:rPr>
              <a:t>7:</a:t>
            </a:r>
            <a:r>
              <a:rPr lang="en-CA" sz="2000" dirty="0" smtClean="0">
                <a:solidFill>
                  <a:schemeClr val="bg1"/>
                </a:solidFill>
                <a:latin typeface="+mn-lt"/>
                <a:ea typeface="Arial Narrow" charset="0"/>
                <a:cs typeface="Arial Narrow" charset="0"/>
                <a:sym typeface="PT Sans Narrow"/>
              </a:rPr>
              <a:t>15</a:t>
            </a:r>
            <a:endParaRPr lang="en" sz="2000" dirty="0">
              <a:solidFill>
                <a:schemeClr val="bg1"/>
              </a:solidFill>
              <a:latin typeface="+mn-lt"/>
              <a:ea typeface="Arial Narrow" charset="0"/>
              <a:cs typeface="Arial Narrow" charset="0"/>
              <a:sym typeface="PT Sans Narrow"/>
            </a:endParaRPr>
          </a:p>
        </p:txBody>
      </p:sp>
      <p:sp>
        <p:nvSpPr>
          <p:cNvPr id="31" name="Shape 36"/>
          <p:cNvSpPr txBox="1"/>
          <p:nvPr userDrawn="1"/>
        </p:nvSpPr>
        <p:spPr>
          <a:xfrm>
            <a:off x="-76567" y="5300316"/>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 sz="1100">
                <a:solidFill>
                  <a:schemeClr val="bg1"/>
                </a:solidFill>
                <a:latin typeface="+mn-lt"/>
                <a:ea typeface="Arial Narrow" charset="0"/>
                <a:cs typeface="Arial Narrow" charset="0"/>
                <a:sym typeface="PT Sans Narrow"/>
              </a:rPr>
              <a:t>Breakout!</a:t>
            </a:r>
          </a:p>
        </p:txBody>
      </p:sp>
      <p:sp>
        <p:nvSpPr>
          <p:cNvPr id="32" name="Shape 37"/>
          <p:cNvSpPr/>
          <p:nvPr userDrawn="1"/>
        </p:nvSpPr>
        <p:spPr>
          <a:xfrm>
            <a:off x="459033" y="4853183"/>
            <a:ext cx="121600" cy="110233"/>
          </a:xfrm>
          <a:prstGeom prst="flowChartMerge">
            <a:avLst/>
          </a:prstGeom>
          <a:solidFill>
            <a:srgbClr val="FFFFFF"/>
          </a:solidFill>
          <a:ln w="9525" cap="flat" cmpd="sng">
            <a:solidFill>
              <a:schemeClr val="accent3">
                <a:lumMod val="50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200">
              <a:solidFill>
                <a:schemeClr val="bg1"/>
              </a:solidFill>
              <a:latin typeface="+mn-lt"/>
              <a:ea typeface="Arial Narrow" charset="0"/>
              <a:cs typeface="Arial Narrow" charset="0"/>
            </a:endParaRPr>
          </a:p>
        </p:txBody>
      </p:sp>
      <p:sp>
        <p:nvSpPr>
          <p:cNvPr id="33" name="Shape 38"/>
          <p:cNvSpPr txBox="1"/>
          <p:nvPr userDrawn="1"/>
        </p:nvSpPr>
        <p:spPr>
          <a:xfrm>
            <a:off x="-76567" y="5582381"/>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 sz="2000" dirty="0" smtClean="0">
                <a:solidFill>
                  <a:schemeClr val="bg1"/>
                </a:solidFill>
                <a:latin typeface="+mn-lt"/>
                <a:ea typeface="Arial Narrow" charset="0"/>
                <a:cs typeface="Arial Narrow" charset="0"/>
                <a:sym typeface="PT Sans Narrow"/>
              </a:rPr>
              <a:t>8:</a:t>
            </a:r>
            <a:r>
              <a:rPr lang="en-CA" sz="2000" dirty="0" smtClean="0">
                <a:solidFill>
                  <a:schemeClr val="bg1"/>
                </a:solidFill>
                <a:latin typeface="+mn-lt"/>
                <a:ea typeface="Arial Narrow" charset="0"/>
                <a:cs typeface="Arial Narrow" charset="0"/>
                <a:sym typeface="PT Sans Narrow"/>
              </a:rPr>
              <a:t>15</a:t>
            </a:r>
            <a:endParaRPr lang="en" sz="2000" dirty="0">
              <a:solidFill>
                <a:schemeClr val="bg1"/>
              </a:solidFill>
              <a:latin typeface="+mn-lt"/>
              <a:ea typeface="Arial Narrow" charset="0"/>
              <a:cs typeface="Arial Narrow" charset="0"/>
              <a:sym typeface="PT Sans Narrow"/>
            </a:endParaRPr>
          </a:p>
        </p:txBody>
      </p:sp>
      <p:sp>
        <p:nvSpPr>
          <p:cNvPr id="34" name="Shape 39"/>
          <p:cNvSpPr txBox="1"/>
          <p:nvPr userDrawn="1"/>
        </p:nvSpPr>
        <p:spPr>
          <a:xfrm>
            <a:off x="-76567" y="5979100"/>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 sz="1100">
                <a:solidFill>
                  <a:schemeClr val="bg1"/>
                </a:solidFill>
                <a:latin typeface="+mn-lt"/>
                <a:ea typeface="Arial Narrow" charset="0"/>
                <a:cs typeface="Arial Narrow" charset="0"/>
                <a:sym typeface="PT Sans Narrow"/>
              </a:rPr>
              <a:t>Cleanup</a:t>
            </a:r>
          </a:p>
        </p:txBody>
      </p:sp>
      <p:sp>
        <p:nvSpPr>
          <p:cNvPr id="35" name="Shape 40"/>
          <p:cNvSpPr/>
          <p:nvPr userDrawn="1"/>
        </p:nvSpPr>
        <p:spPr>
          <a:xfrm>
            <a:off x="459033" y="5531965"/>
            <a:ext cx="121600" cy="110233"/>
          </a:xfrm>
          <a:prstGeom prst="flowChartMerge">
            <a:avLst/>
          </a:prstGeom>
          <a:solidFill>
            <a:srgbClr val="FFFFFF"/>
          </a:solidFill>
          <a:ln w="9525" cap="flat" cmpd="sng">
            <a:solidFill>
              <a:schemeClr val="accent3">
                <a:lumMod val="50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200">
              <a:solidFill>
                <a:schemeClr val="bg1"/>
              </a:solidFill>
              <a:latin typeface="+mn-lt"/>
              <a:ea typeface="Arial Narrow" charset="0"/>
              <a:cs typeface="Arial Narrow" charset="0"/>
            </a:endParaRPr>
          </a:p>
        </p:txBody>
      </p:sp>
      <p:pic>
        <p:nvPicPr>
          <p:cNvPr id="36" name="Shape 9" descr="Black.png"/>
          <p:cNvPicPr preferRelativeResize="0"/>
          <p:nvPr userDrawn="1"/>
        </p:nvPicPr>
        <p:blipFill>
          <a:blip r:embed="rId14">
            <a:alphaModFix amt="50000"/>
            <a:duotone>
              <a:schemeClr val="accent1">
                <a:shade val="45000"/>
                <a:satMod val="135000"/>
              </a:schemeClr>
              <a:prstClr val="white"/>
            </a:duotone>
          </a:blip>
          <a:stretch>
            <a:fillRect/>
          </a:stretch>
        </p:blipFill>
        <p:spPr>
          <a:xfrm>
            <a:off x="500" y="0"/>
            <a:ext cx="12191500" cy="498133"/>
          </a:xfrm>
          <a:prstGeom prst="rect">
            <a:avLst/>
          </a:prstGeom>
          <a:noFill/>
          <a:ln w="19050" cap="flat" cmpd="sng">
            <a:noFill/>
            <a:prstDash val="solid"/>
            <a:round/>
            <a:headEnd type="none" w="med" len="med"/>
            <a:tailEnd type="none" w="med" len="med"/>
          </a:ln>
        </p:spPr>
      </p:pic>
      <p:grpSp>
        <p:nvGrpSpPr>
          <p:cNvPr id="39" name="Group 38"/>
          <p:cNvGrpSpPr/>
          <p:nvPr userDrawn="1"/>
        </p:nvGrpSpPr>
        <p:grpSpPr>
          <a:xfrm>
            <a:off x="200316" y="146521"/>
            <a:ext cx="684085" cy="669466"/>
            <a:chOff x="3634177" y="2080212"/>
            <a:chExt cx="966647" cy="945990"/>
          </a:xfrm>
        </p:grpSpPr>
        <p:sp>
          <p:nvSpPr>
            <p:cNvPr id="40" name="Shape 139"/>
            <p:cNvSpPr/>
            <p:nvPr/>
          </p:nvSpPr>
          <p:spPr>
            <a:xfrm>
              <a:off x="3634177" y="2080212"/>
              <a:ext cx="966647" cy="945990"/>
            </a:xfrm>
            <a:prstGeom prst="ellipse">
              <a:avLst/>
            </a:prstGeom>
            <a:solidFill>
              <a:schemeClr val="bg1"/>
            </a:solidFill>
            <a:ln w="38100" cap="flat" cmpd="sng">
              <a:solidFill>
                <a:schemeClr val="accent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41" name="Picture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92438" y="2231301"/>
              <a:ext cx="650124" cy="643812"/>
            </a:xfrm>
            <a:prstGeom prst="rect">
              <a:avLst/>
            </a:prstGeom>
          </p:spPr>
        </p:pic>
      </p:grpSp>
      <p:sp>
        <p:nvSpPr>
          <p:cNvPr id="42" name="Shape 12"/>
          <p:cNvSpPr txBox="1"/>
          <p:nvPr userDrawn="1"/>
        </p:nvSpPr>
        <p:spPr>
          <a:xfrm>
            <a:off x="6486882" y="87774"/>
            <a:ext cx="5203800" cy="304500"/>
          </a:xfrm>
          <a:prstGeom prst="rect">
            <a:avLst/>
          </a:prstGeom>
          <a:noFill/>
          <a:ln>
            <a:noFill/>
          </a:ln>
        </p:spPr>
        <p:txBody>
          <a:bodyPr wrap="square" lIns="91425" tIns="91425" rIns="91425" bIns="91425" anchor="ctr" anchorCtr="0">
            <a:noAutofit/>
          </a:bodyPr>
          <a:lstStyle/>
          <a:p>
            <a:pPr lvl="0" algn="r" rtl="0">
              <a:spcBef>
                <a:spcPts val="0"/>
              </a:spcBef>
              <a:buNone/>
            </a:pPr>
            <a:r>
              <a:rPr lang="en" sz="1200" dirty="0">
                <a:solidFill>
                  <a:srgbClr val="FFFFFF"/>
                </a:solidFill>
                <a:latin typeface="+mn-lt"/>
                <a:ea typeface="Arial Narrow" charset="0"/>
                <a:cs typeface="Arial Narrow" charset="0"/>
                <a:sym typeface="PT Sans Narrow"/>
              </a:rPr>
              <a:t>welcoming</a:t>
            </a:r>
            <a:r>
              <a:rPr lang="en" sz="1600" dirty="0">
                <a:solidFill>
                  <a:srgbClr val="FFFFFF"/>
                </a:solidFill>
                <a:latin typeface="+mn-lt"/>
                <a:ea typeface="Arial Narrow" charset="0"/>
                <a:cs typeface="Arial Narrow" charset="0"/>
                <a:sym typeface="PT Sans Narrow"/>
              </a:rPr>
              <a:t> </a:t>
            </a:r>
            <a:r>
              <a:rPr lang="en-CA" sz="1600" dirty="0" smtClean="0">
                <a:solidFill>
                  <a:srgbClr val="FFFFFF"/>
                </a:solidFill>
                <a:latin typeface="+mn-lt"/>
                <a:ea typeface="Arial Narrow" charset="0"/>
                <a:cs typeface="Arial Narrow" charset="0"/>
                <a:sym typeface="PT Sans Narrow"/>
              </a:rPr>
              <a:t>Justin</a:t>
            </a:r>
            <a:r>
              <a:rPr lang="en-CA" sz="1600" baseline="0" dirty="0" smtClean="0">
                <a:solidFill>
                  <a:srgbClr val="FFFFFF"/>
                </a:solidFill>
                <a:latin typeface="+mn-lt"/>
                <a:ea typeface="Arial Narrow" charset="0"/>
                <a:cs typeface="Arial Narrow" charset="0"/>
                <a:sym typeface="PT Sans Narrow"/>
              </a:rPr>
              <a:t> Watkins &amp; Karl Allen-</a:t>
            </a:r>
            <a:r>
              <a:rPr lang="en-CA" sz="1600" baseline="0" dirty="0" err="1" smtClean="0">
                <a:solidFill>
                  <a:srgbClr val="FFFFFF"/>
                </a:solidFill>
                <a:latin typeface="+mn-lt"/>
                <a:ea typeface="Arial Narrow" charset="0"/>
                <a:cs typeface="Arial Narrow" charset="0"/>
                <a:sym typeface="PT Sans Narrow"/>
              </a:rPr>
              <a:t>Muncey</a:t>
            </a:r>
            <a:endParaRPr lang="en" sz="1600" dirty="0">
              <a:solidFill>
                <a:srgbClr val="FFFFFF"/>
              </a:solidFill>
              <a:latin typeface="+mn-lt"/>
              <a:ea typeface="Arial Narrow" charset="0"/>
              <a:cs typeface="Arial Narrow" charset="0"/>
              <a:sym typeface="PT Sans Narrow"/>
            </a:endParaRPr>
          </a:p>
        </p:txBody>
      </p:sp>
      <p:sp>
        <p:nvSpPr>
          <p:cNvPr id="43" name="Shape 13"/>
          <p:cNvSpPr txBox="1"/>
          <p:nvPr userDrawn="1"/>
        </p:nvSpPr>
        <p:spPr>
          <a:xfrm>
            <a:off x="1039665" y="71983"/>
            <a:ext cx="4597932" cy="329700"/>
          </a:xfrm>
          <a:prstGeom prst="rect">
            <a:avLst/>
          </a:prstGeom>
          <a:noFill/>
          <a:ln>
            <a:noFill/>
          </a:ln>
        </p:spPr>
        <p:txBody>
          <a:bodyPr wrap="square" lIns="91425" tIns="91425" rIns="91425" bIns="91425" anchor="ctr" anchorCtr="0">
            <a:noAutofit/>
          </a:bodyPr>
          <a:lstStyle/>
          <a:p>
            <a:pPr lvl="0" rtl="0">
              <a:spcBef>
                <a:spcPts val="0"/>
              </a:spcBef>
              <a:buNone/>
            </a:pPr>
            <a:r>
              <a:rPr lang="en" sz="1600" dirty="0">
                <a:solidFill>
                  <a:srgbClr val="FFFFFF"/>
                </a:solidFill>
                <a:latin typeface="+mn-lt"/>
                <a:ea typeface="Arial Narrow" charset="0"/>
                <a:cs typeface="Arial Narrow" charset="0"/>
                <a:sym typeface="PT Sans Narrow"/>
              </a:rPr>
              <a:t>Civic Tech </a:t>
            </a:r>
            <a:r>
              <a:rPr lang="en-CA" sz="1600" dirty="0" smtClean="0">
                <a:solidFill>
                  <a:srgbClr val="FFFFFF"/>
                </a:solidFill>
                <a:latin typeface="+mn-lt"/>
                <a:ea typeface="Arial Narrow" charset="0"/>
                <a:cs typeface="Arial Narrow" charset="0"/>
                <a:sym typeface="PT Sans Narrow"/>
              </a:rPr>
              <a:t>Waterloo Region </a:t>
            </a:r>
            <a:r>
              <a:rPr lang="en" sz="1600" dirty="0" smtClean="0">
                <a:solidFill>
                  <a:schemeClr val="bg1"/>
                </a:solidFill>
                <a:latin typeface="+mn-lt"/>
                <a:ea typeface="Arial Narrow" charset="0"/>
                <a:cs typeface="Arial Narrow" charset="0"/>
                <a:sym typeface="PT Sans Narrow"/>
              </a:rPr>
              <a:t>• </a:t>
            </a:r>
            <a:r>
              <a:rPr lang="en" sz="1600" dirty="0">
                <a:solidFill>
                  <a:schemeClr val="bg1"/>
                </a:solidFill>
                <a:latin typeface="+mn-lt"/>
                <a:ea typeface="Arial Narrow" charset="0"/>
                <a:cs typeface="Arial Narrow" charset="0"/>
                <a:sym typeface="PT Sans Narrow"/>
              </a:rPr>
              <a:t>Sep </a:t>
            </a:r>
            <a:r>
              <a:rPr lang="en-CA" sz="1600" dirty="0" smtClean="0">
                <a:solidFill>
                  <a:schemeClr val="bg1"/>
                </a:solidFill>
                <a:latin typeface="+mn-lt"/>
                <a:ea typeface="Arial Narrow" charset="0"/>
                <a:cs typeface="Arial Narrow" charset="0"/>
                <a:sym typeface="PT Sans Narrow"/>
              </a:rPr>
              <a:t>26</a:t>
            </a:r>
            <a:r>
              <a:rPr lang="en" sz="1600" dirty="0" smtClean="0">
                <a:solidFill>
                  <a:schemeClr val="bg1"/>
                </a:solidFill>
                <a:latin typeface="+mn-lt"/>
                <a:ea typeface="Arial Narrow" charset="0"/>
                <a:cs typeface="Arial Narrow" charset="0"/>
                <a:sym typeface="PT Sans Narrow"/>
              </a:rPr>
              <a:t>, </a:t>
            </a:r>
            <a:r>
              <a:rPr lang="en" sz="1600" dirty="0">
                <a:solidFill>
                  <a:schemeClr val="bg1"/>
                </a:solidFill>
                <a:latin typeface="+mn-lt"/>
                <a:ea typeface="Arial Narrow" charset="0"/>
                <a:cs typeface="Arial Narrow" charset="0"/>
                <a:sym typeface="PT Sans Narrow"/>
              </a:rPr>
              <a:t>2017  </a:t>
            </a:r>
            <a:r>
              <a:rPr lang="en" sz="1600" dirty="0" err="1">
                <a:solidFill>
                  <a:srgbClr val="FFFFFF"/>
                </a:solidFill>
                <a:latin typeface="+mn-lt"/>
                <a:ea typeface="Arial Narrow" charset="0"/>
                <a:cs typeface="Arial Narrow" charset="0"/>
                <a:sym typeface="PT Sans Narrow"/>
              </a:rPr>
              <a:t>Hacknight</a:t>
            </a:r>
            <a:endParaRPr lang="en" sz="1600" dirty="0">
              <a:solidFill>
                <a:srgbClr val="FFFFFF"/>
              </a:solidFill>
              <a:latin typeface="+mn-lt"/>
              <a:ea typeface="Arial Narrow" charset="0"/>
              <a:cs typeface="Arial Narrow" charset="0"/>
              <a:sym typeface="PT Sans Narrow"/>
            </a:endParaRPr>
          </a:p>
        </p:txBody>
      </p:sp>
      <p:sp>
        <p:nvSpPr>
          <p:cNvPr id="45" name="Shape 14"/>
          <p:cNvSpPr txBox="1"/>
          <p:nvPr userDrawn="1"/>
        </p:nvSpPr>
        <p:spPr>
          <a:xfrm>
            <a:off x="4375532" y="6353465"/>
            <a:ext cx="7315149" cy="368010"/>
          </a:xfrm>
          <a:prstGeom prst="rect">
            <a:avLst/>
          </a:prstGeom>
          <a:noFill/>
          <a:ln>
            <a:noFill/>
          </a:ln>
        </p:spPr>
        <p:txBody>
          <a:bodyPr wrap="square" lIns="91425" tIns="91425" rIns="91425" bIns="91425" anchor="ctr" anchorCtr="0">
            <a:noAutofit/>
          </a:bodyPr>
          <a:lstStyle/>
          <a:p>
            <a:pPr lvl="0" algn="l" rtl="0">
              <a:spcBef>
                <a:spcPts val="0"/>
              </a:spcBef>
              <a:buNone/>
            </a:pPr>
            <a:r>
              <a:rPr lang="en" sz="1800" dirty="0">
                <a:solidFill>
                  <a:srgbClr val="FFFFFF"/>
                </a:solidFill>
                <a:latin typeface="Arial Narrow" charset="0"/>
                <a:ea typeface="Arial Narrow" charset="0"/>
                <a:cs typeface="Arial Narrow" charset="0"/>
                <a:sym typeface="PT Sans Narrow"/>
              </a:rPr>
              <a:t>SSID: </a:t>
            </a:r>
            <a:r>
              <a:rPr lang="en-CA" sz="1800" dirty="0" smtClean="0">
                <a:solidFill>
                  <a:srgbClr val="FFFFFF"/>
                </a:solidFill>
                <a:latin typeface="Arial Narrow" charset="0"/>
                <a:ea typeface="Arial Narrow" charset="0"/>
                <a:cs typeface="Arial Narrow" charset="0"/>
                <a:sym typeface="PT Sans Narrow"/>
              </a:rPr>
              <a:t>XXXXX </a:t>
            </a:r>
            <a:r>
              <a:rPr lang="en" sz="1800" dirty="0" smtClean="0">
                <a:solidFill>
                  <a:srgbClr val="FFFFFF"/>
                </a:solidFill>
                <a:latin typeface="Arial Narrow" charset="0"/>
                <a:ea typeface="Arial Narrow" charset="0"/>
                <a:cs typeface="Arial Narrow" charset="0"/>
                <a:sym typeface="PT Sans Narrow"/>
              </a:rPr>
              <a:t>/ </a:t>
            </a:r>
            <a:r>
              <a:rPr lang="en" sz="1800" dirty="0">
                <a:solidFill>
                  <a:srgbClr val="FFFFFF"/>
                </a:solidFill>
                <a:latin typeface="Arial Narrow" charset="0"/>
                <a:ea typeface="Arial Narrow" charset="0"/>
                <a:cs typeface="Arial Narrow" charset="0"/>
                <a:sym typeface="PT Sans Narrow"/>
              </a:rPr>
              <a:t>Username: </a:t>
            </a:r>
            <a:r>
              <a:rPr lang="en-CA" sz="1800" dirty="0" smtClean="0">
                <a:solidFill>
                  <a:srgbClr val="FFFFFF"/>
                </a:solidFill>
                <a:latin typeface="Arial Narrow" charset="0"/>
                <a:ea typeface="Arial Narrow" charset="0"/>
                <a:cs typeface="Arial Narrow" charset="0"/>
                <a:sym typeface="PT Sans Narrow"/>
              </a:rPr>
              <a:t>YYYYY</a:t>
            </a:r>
            <a:r>
              <a:rPr lang="en" sz="1800" dirty="0" smtClean="0">
                <a:solidFill>
                  <a:srgbClr val="FFFFFF"/>
                </a:solidFill>
                <a:latin typeface="Arial Narrow" charset="0"/>
                <a:ea typeface="Arial Narrow" charset="0"/>
                <a:cs typeface="Arial Narrow" charset="0"/>
                <a:sym typeface="PT Sans Narrow"/>
              </a:rPr>
              <a:t> </a:t>
            </a:r>
            <a:r>
              <a:rPr lang="en" sz="1800" dirty="0">
                <a:solidFill>
                  <a:srgbClr val="FFFFFF"/>
                </a:solidFill>
                <a:latin typeface="Arial Narrow" charset="0"/>
                <a:ea typeface="Arial Narrow" charset="0"/>
                <a:cs typeface="Arial Narrow" charset="0"/>
                <a:sym typeface="PT Sans Narrow"/>
              </a:rPr>
              <a:t>/ PW: </a:t>
            </a:r>
            <a:r>
              <a:rPr lang="en-CA" sz="1800" dirty="0" smtClean="0">
                <a:solidFill>
                  <a:srgbClr val="FFFFFF"/>
                </a:solidFill>
                <a:latin typeface="Arial Narrow" charset="0"/>
                <a:ea typeface="Arial Narrow" charset="0"/>
                <a:cs typeface="Arial Narrow" charset="0"/>
                <a:sym typeface="PT Sans Narrow"/>
              </a:rPr>
              <a:t>ZZZZZ</a:t>
            </a:r>
            <a:endParaRPr lang="en" sz="1800" dirty="0">
              <a:solidFill>
                <a:srgbClr val="FFFFFF"/>
              </a:solidFill>
              <a:latin typeface="Arial Narrow" charset="0"/>
              <a:ea typeface="Arial Narrow" charset="0"/>
              <a:cs typeface="Arial Narrow" charset="0"/>
              <a:sym typeface="PT Sans Narrow"/>
            </a:endParaRPr>
          </a:p>
        </p:txBody>
      </p:sp>
      <p:sp>
        <p:nvSpPr>
          <p:cNvPr id="6" name="Slide Number Placeholder 5"/>
          <p:cNvSpPr>
            <a:spLocks noGrp="1"/>
          </p:cNvSpPr>
          <p:nvPr>
            <p:ph type="sldNum" sz="quarter" idx="4"/>
          </p:nvPr>
        </p:nvSpPr>
        <p:spPr>
          <a:xfrm>
            <a:off x="11690681" y="6356350"/>
            <a:ext cx="400054" cy="365125"/>
          </a:xfrm>
          <a:prstGeom prst="rect">
            <a:avLst/>
          </a:prstGeom>
        </p:spPr>
        <p:txBody>
          <a:bodyPr vert="horz" lIns="91440" tIns="45720" rIns="91440" bIns="45720" rtlCol="0" anchor="ctr"/>
          <a:lstStyle>
            <a:lvl1pPr algn="r">
              <a:defRPr sz="1000">
                <a:solidFill>
                  <a:schemeClr val="bg1"/>
                </a:solidFill>
              </a:defRPr>
            </a:lvl1pPr>
          </a:lstStyle>
          <a:p>
            <a:fld id="{202EC017-7A8C-2443-BC48-C26C030DB581}" type="slidenum">
              <a:rPr lang="en-US" smtClean="0"/>
              <a:pPr/>
              <a:t>‹#›</a:t>
            </a:fld>
            <a:endParaRPr lang="en-US"/>
          </a:p>
        </p:txBody>
      </p:sp>
      <p:sp>
        <p:nvSpPr>
          <p:cNvPr id="46" name="Shape 41"/>
          <p:cNvSpPr txBox="1"/>
          <p:nvPr userDrawn="1"/>
        </p:nvSpPr>
        <p:spPr>
          <a:xfrm>
            <a:off x="1485677" y="6353465"/>
            <a:ext cx="1645342" cy="362700"/>
          </a:xfrm>
          <a:prstGeom prst="rect">
            <a:avLst/>
          </a:prstGeom>
          <a:noFill/>
          <a:ln>
            <a:noFill/>
          </a:ln>
        </p:spPr>
        <p:txBody>
          <a:bodyPr wrap="square" lIns="91425" tIns="91425" rIns="91425" bIns="91425" anchor="ctr" anchorCtr="0">
            <a:noAutofit/>
          </a:bodyPr>
          <a:lstStyle/>
          <a:p>
            <a:pPr lvl="0" rtl="0">
              <a:spcBef>
                <a:spcPts val="0"/>
              </a:spcBef>
              <a:buNone/>
            </a:pPr>
            <a:r>
              <a:rPr lang="en" sz="1800" b="1" dirty="0" err="1" smtClean="0">
                <a:solidFill>
                  <a:srgbClr val="FFFFFF"/>
                </a:solidFill>
                <a:latin typeface="+mn-lt"/>
                <a:ea typeface="Arial Narrow" charset="0"/>
                <a:cs typeface="Arial Narrow" charset="0"/>
                <a:sym typeface="PT Sans Narrow"/>
              </a:rPr>
              <a:t>CivicTech</a:t>
            </a:r>
            <a:r>
              <a:rPr lang="en-CA" sz="1800" b="1" dirty="0" smtClean="0">
                <a:solidFill>
                  <a:srgbClr val="FFFFFF"/>
                </a:solidFill>
                <a:latin typeface="+mn-lt"/>
                <a:ea typeface="Arial Narrow" charset="0"/>
                <a:cs typeface="Arial Narrow" charset="0"/>
                <a:sym typeface="PT Sans Narrow"/>
              </a:rPr>
              <a:t>WR</a:t>
            </a:r>
            <a:endParaRPr lang="en" sz="1800" b="1" dirty="0">
              <a:solidFill>
                <a:srgbClr val="FFFFFF"/>
              </a:solidFill>
              <a:latin typeface="+mn-lt"/>
              <a:ea typeface="Arial Narrow" charset="0"/>
              <a:cs typeface="Arial Narrow" charset="0"/>
              <a:sym typeface="PT Sans Narrow"/>
            </a:endParaRPr>
          </a:p>
        </p:txBody>
      </p:sp>
      <p:sp>
        <p:nvSpPr>
          <p:cNvPr id="47" name="Shape 44"/>
          <p:cNvSpPr txBox="1"/>
          <p:nvPr userDrawn="1"/>
        </p:nvSpPr>
        <p:spPr>
          <a:xfrm>
            <a:off x="1039665" y="6315500"/>
            <a:ext cx="257100" cy="304500"/>
          </a:xfrm>
          <a:prstGeom prst="rect">
            <a:avLst/>
          </a:prstGeom>
          <a:noFill/>
          <a:ln>
            <a:noFill/>
          </a:ln>
        </p:spPr>
        <p:txBody>
          <a:bodyPr wrap="square" lIns="91425" tIns="91425" rIns="91425" bIns="91425" anchor="ctr" anchorCtr="0">
            <a:noAutofit/>
          </a:bodyPr>
          <a:lstStyle/>
          <a:p>
            <a:pPr lvl="0" rtl="0">
              <a:spcBef>
                <a:spcPts val="0"/>
              </a:spcBef>
              <a:buNone/>
            </a:pPr>
            <a:r>
              <a:rPr lang="en" b="1" dirty="0">
                <a:solidFill>
                  <a:srgbClr val="FFFFFF"/>
                </a:solidFill>
                <a:latin typeface="+mn-lt"/>
                <a:ea typeface="Arial Narrow" charset="0"/>
                <a:cs typeface="Arial Narrow" charset="0"/>
                <a:sym typeface="PT Sans Narrow"/>
              </a:rPr>
              <a:t>@</a:t>
            </a:r>
          </a:p>
        </p:txBody>
      </p:sp>
      <p:sp>
        <p:nvSpPr>
          <p:cNvPr id="48" name="Shape 45"/>
          <p:cNvSpPr txBox="1"/>
          <p:nvPr userDrawn="1"/>
        </p:nvSpPr>
        <p:spPr>
          <a:xfrm>
            <a:off x="1228577" y="6492625"/>
            <a:ext cx="257100" cy="304500"/>
          </a:xfrm>
          <a:prstGeom prst="rect">
            <a:avLst/>
          </a:prstGeom>
          <a:noFill/>
          <a:ln>
            <a:noFill/>
          </a:ln>
        </p:spPr>
        <p:txBody>
          <a:bodyPr wrap="square" lIns="91425" tIns="91425" rIns="91425" bIns="91425" anchor="ctr" anchorCtr="0">
            <a:noAutofit/>
          </a:bodyPr>
          <a:lstStyle/>
          <a:p>
            <a:pPr lvl="0" rtl="0">
              <a:spcBef>
                <a:spcPts val="0"/>
              </a:spcBef>
              <a:buNone/>
            </a:pPr>
            <a:r>
              <a:rPr lang="en" sz="1400" b="1">
                <a:solidFill>
                  <a:srgbClr val="FFFFFF"/>
                </a:solidFill>
                <a:latin typeface="+mn-lt"/>
                <a:ea typeface="Arial Narrow" charset="0"/>
                <a:cs typeface="Arial Narrow" charset="0"/>
                <a:sym typeface="PT Sans Narrow"/>
              </a:rPr>
              <a:t>#</a:t>
            </a:r>
          </a:p>
        </p:txBody>
      </p:sp>
      <p:cxnSp>
        <p:nvCxnSpPr>
          <p:cNvPr id="49" name="Shape 46"/>
          <p:cNvCxnSpPr/>
          <p:nvPr userDrawn="1"/>
        </p:nvCxnSpPr>
        <p:spPr>
          <a:xfrm rot="10800000" flipH="1">
            <a:off x="1180082" y="6459287"/>
            <a:ext cx="168900" cy="256800"/>
          </a:xfrm>
          <a:prstGeom prst="straightConnector1">
            <a:avLst/>
          </a:prstGeom>
          <a:noFill/>
          <a:ln w="9525" cap="flat" cmpd="sng">
            <a:solidFill>
              <a:srgbClr val="FFFFFF"/>
            </a:solidFill>
            <a:prstDash val="solid"/>
            <a:round/>
            <a:headEnd type="none" w="lg" len="lg"/>
            <a:tailEnd type="none" w="lg" len="lg"/>
          </a:ln>
        </p:spPr>
      </p:cxnSp>
      <p:pic>
        <p:nvPicPr>
          <p:cNvPr id="50" name="Picture 49"/>
          <p:cNvPicPr>
            <a:picLocks noChangeAspect="1"/>
          </p:cNvPicPr>
          <p:nvPr userDrawn="1"/>
        </p:nvPicPr>
        <p:blipFill rotWithShape="1">
          <a:blip r:embed="rId16"/>
          <a:srcRect l="22988" t="9328" r="22168" b="9070"/>
          <a:stretch/>
        </p:blipFill>
        <p:spPr>
          <a:xfrm>
            <a:off x="3975478" y="6397301"/>
            <a:ext cx="360000" cy="301298"/>
          </a:xfrm>
          <a:prstGeom prst="rect">
            <a:avLst/>
          </a:prstGeom>
        </p:spPr>
      </p:pic>
      <p:pic>
        <p:nvPicPr>
          <p:cNvPr id="51" name="Picture 50"/>
          <p:cNvPicPr>
            <a:picLocks noChangeAspect="1"/>
          </p:cNvPicPr>
          <p:nvPr userDrawn="1"/>
        </p:nvPicPr>
        <p:blipFill>
          <a:blip r:embed="rId17"/>
          <a:stretch>
            <a:fillRect/>
          </a:stretch>
        </p:blipFill>
        <p:spPr>
          <a:xfrm>
            <a:off x="343368" y="6353465"/>
            <a:ext cx="360000" cy="360000"/>
          </a:xfrm>
          <a:prstGeom prst="rect">
            <a:avLst/>
          </a:prstGeom>
        </p:spPr>
      </p:pic>
    </p:spTree>
    <p:extLst>
      <p:ext uri="{BB962C8B-B14F-4D97-AF65-F5344CB8AC3E}">
        <p14:creationId xmlns:p14="http://schemas.microsoft.com/office/powerpoint/2010/main" val="55311886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9" r:id="rId3"/>
    <p:sldLayoutId id="2147483650" r:id="rId4"/>
    <p:sldLayoutId id="2147483654" r:id="rId5"/>
    <p:sldLayoutId id="2147483652" r:id="rId6"/>
    <p:sldLayoutId id="2147483653" r:id="rId7"/>
    <p:sldLayoutId id="2147483655" r:id="rId8"/>
    <p:sldLayoutId id="2147483656" r:id="rId9"/>
    <p:sldLayoutId id="2147483657" r:id="rId10"/>
    <p:sldLayoutId id="214748365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1" Type="http://schemas.openxmlformats.org/officeDocument/2006/relationships/image" Target="../media/image7.png"/><Relationship Id="rId12" Type="http://schemas.openxmlformats.org/officeDocument/2006/relationships/image" Target="../media/image27.png"/><Relationship Id="rId13" Type="http://schemas.openxmlformats.org/officeDocument/2006/relationships/image" Target="../media/image28.tiff"/><Relationship Id="rId14" Type="http://schemas.openxmlformats.org/officeDocument/2006/relationships/image" Target="../media/image29.tiff"/><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1" Type="http://schemas.openxmlformats.org/officeDocument/2006/relationships/image" Target="../media/image30.tiff"/><Relationship Id="rId12" Type="http://schemas.openxmlformats.org/officeDocument/2006/relationships/hyperlink" Target="https://www.facebook.com/CivicTechWR" TargetMode="External"/><Relationship Id="rId13" Type="http://schemas.openxmlformats.org/officeDocument/2006/relationships/hyperlink" Target="https://twitter.com/civictechwr" TargetMode="External"/><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tiff"/><Relationship Id="rId5" Type="http://schemas.openxmlformats.org/officeDocument/2006/relationships/image" Target="../media/image19.jpg"/><Relationship Id="rId6" Type="http://schemas.openxmlformats.org/officeDocument/2006/relationships/image" Target="../media/image20.tif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7947" y="795865"/>
            <a:ext cx="5547652" cy="1697547"/>
          </a:xfrm>
          <a:prstGeom prst="rect">
            <a:avLst/>
          </a:prstGeom>
        </p:spPr>
      </p:pic>
      <p:sp>
        <p:nvSpPr>
          <p:cNvPr id="3" name="TextBox 2"/>
          <p:cNvSpPr txBox="1"/>
          <p:nvPr/>
        </p:nvSpPr>
        <p:spPr>
          <a:xfrm>
            <a:off x="9557999" y="1158375"/>
            <a:ext cx="2146678" cy="1241237"/>
          </a:xfrm>
          <a:prstGeom prst="rect">
            <a:avLst/>
          </a:prstGeom>
          <a:noFill/>
        </p:spPr>
        <p:txBody>
          <a:bodyPr wrap="none" rtlCol="0">
            <a:spAutoFit/>
          </a:bodyPr>
          <a:lstStyle/>
          <a:p>
            <a:r>
              <a:rPr lang="en-US" sz="3733" b="1" dirty="0">
                <a:solidFill>
                  <a:schemeClr val="bg1"/>
                </a:solidFill>
              </a:rPr>
              <a:t>Waterloo </a:t>
            </a:r>
          </a:p>
          <a:p>
            <a:r>
              <a:rPr lang="en-US" sz="3733" b="1" dirty="0">
                <a:solidFill>
                  <a:schemeClr val="bg1"/>
                </a:solidFill>
              </a:rPr>
              <a:t>Region</a:t>
            </a:r>
          </a:p>
        </p:txBody>
      </p:sp>
    </p:spTree>
    <p:extLst>
      <p:ext uri="{BB962C8B-B14F-4D97-AF65-F5344CB8AC3E}">
        <p14:creationId xmlns:p14="http://schemas.microsoft.com/office/powerpoint/2010/main" val="5801938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5" name="Shape 265"/>
          <p:cNvSpPr txBox="1"/>
          <p:nvPr/>
        </p:nvSpPr>
        <p:spPr>
          <a:xfrm>
            <a:off x="5308632" y="3420800"/>
            <a:ext cx="3554000" cy="568000"/>
          </a:xfrm>
          <a:prstGeom prst="rect">
            <a:avLst/>
          </a:prstGeom>
          <a:noFill/>
          <a:ln>
            <a:noFill/>
          </a:ln>
        </p:spPr>
        <p:txBody>
          <a:bodyPr wrap="square" lIns="121900" tIns="121900" rIns="121900" bIns="121900" anchor="ctr" anchorCtr="0">
            <a:noAutofit/>
          </a:bodyPr>
          <a:lstStyle/>
          <a:p>
            <a:r>
              <a:rPr lang="en" sz="2000" b="1" u="sng">
                <a:solidFill>
                  <a:srgbClr val="FFFFFF"/>
                </a:solidFill>
                <a:ea typeface="Arial" charset="0"/>
                <a:cs typeface="Arial" charset="0"/>
                <a:sym typeface="PT Sans"/>
              </a:rPr>
              <a:t>Your name</a:t>
            </a:r>
          </a:p>
        </p:txBody>
      </p:sp>
      <p:sp>
        <p:nvSpPr>
          <p:cNvPr id="266" name="Shape 266"/>
          <p:cNvSpPr txBox="1"/>
          <p:nvPr/>
        </p:nvSpPr>
        <p:spPr>
          <a:xfrm>
            <a:off x="5308739" y="3827200"/>
            <a:ext cx="3553999" cy="568000"/>
          </a:xfrm>
          <a:prstGeom prst="rect">
            <a:avLst/>
          </a:prstGeom>
          <a:noFill/>
          <a:ln>
            <a:noFill/>
          </a:ln>
        </p:spPr>
        <p:txBody>
          <a:bodyPr wrap="square" lIns="121900" tIns="121900" rIns="121900" bIns="121900" anchor="ctr" anchorCtr="0">
            <a:noAutofit/>
          </a:bodyPr>
          <a:lstStyle/>
          <a:p>
            <a:r>
              <a:rPr lang="en" sz="2000" b="1">
                <a:solidFill>
                  <a:srgbClr val="FFFFFF"/>
                </a:solidFill>
                <a:ea typeface="Arial" charset="0"/>
                <a:cs typeface="Arial" charset="0"/>
                <a:sym typeface="PT Sans"/>
              </a:rPr>
              <a:t>Your project’s name</a:t>
            </a:r>
          </a:p>
        </p:txBody>
      </p:sp>
      <p:pic>
        <p:nvPicPr>
          <p:cNvPr id="267" name="Shape 267" descr="number-1.png"/>
          <p:cNvPicPr preferRelativeResize="0"/>
          <p:nvPr/>
        </p:nvPicPr>
        <p:blipFill>
          <a:blip r:embed="rId3">
            <a:alphaModFix/>
          </a:blip>
          <a:stretch>
            <a:fillRect/>
          </a:stretch>
        </p:blipFill>
        <p:spPr>
          <a:xfrm>
            <a:off x="5041683" y="3571334"/>
            <a:ext cx="266932" cy="266932"/>
          </a:xfrm>
          <a:prstGeom prst="rect">
            <a:avLst/>
          </a:prstGeom>
          <a:noFill/>
          <a:ln>
            <a:noFill/>
          </a:ln>
        </p:spPr>
      </p:pic>
      <p:pic>
        <p:nvPicPr>
          <p:cNvPr id="268" name="Shape 268" descr="number-2.png"/>
          <p:cNvPicPr preferRelativeResize="0"/>
          <p:nvPr/>
        </p:nvPicPr>
        <p:blipFill>
          <a:blip r:embed="rId4">
            <a:alphaModFix/>
          </a:blip>
          <a:stretch>
            <a:fillRect/>
          </a:stretch>
        </p:blipFill>
        <p:spPr>
          <a:xfrm>
            <a:off x="5041683" y="3977734"/>
            <a:ext cx="266932" cy="266932"/>
          </a:xfrm>
          <a:prstGeom prst="rect">
            <a:avLst/>
          </a:prstGeom>
          <a:noFill/>
          <a:ln>
            <a:noFill/>
          </a:ln>
        </p:spPr>
      </p:pic>
      <p:sp>
        <p:nvSpPr>
          <p:cNvPr id="269" name="Shape 269"/>
          <p:cNvSpPr txBox="1"/>
          <p:nvPr/>
        </p:nvSpPr>
        <p:spPr>
          <a:xfrm>
            <a:off x="5308739" y="4233600"/>
            <a:ext cx="3553999" cy="568000"/>
          </a:xfrm>
          <a:prstGeom prst="rect">
            <a:avLst/>
          </a:prstGeom>
          <a:noFill/>
          <a:ln>
            <a:noFill/>
          </a:ln>
        </p:spPr>
        <p:txBody>
          <a:bodyPr wrap="square" lIns="121900" tIns="121900" rIns="121900" bIns="121900" anchor="ctr" anchorCtr="0">
            <a:noAutofit/>
          </a:bodyPr>
          <a:lstStyle/>
          <a:p>
            <a:r>
              <a:rPr lang="en" sz="2000" b="1" dirty="0">
                <a:solidFill>
                  <a:srgbClr val="FFFFFF"/>
                </a:solidFill>
                <a:ea typeface="Arial" charset="0"/>
                <a:cs typeface="Arial" charset="0"/>
                <a:sym typeface="PT Sans"/>
              </a:rPr>
              <a:t>What’s your goal?</a:t>
            </a:r>
          </a:p>
        </p:txBody>
      </p:sp>
      <p:sp>
        <p:nvSpPr>
          <p:cNvPr id="270" name="Shape 270"/>
          <p:cNvSpPr txBox="1"/>
          <p:nvPr/>
        </p:nvSpPr>
        <p:spPr>
          <a:xfrm>
            <a:off x="5308739" y="4640000"/>
            <a:ext cx="3553999" cy="568000"/>
          </a:xfrm>
          <a:prstGeom prst="rect">
            <a:avLst/>
          </a:prstGeom>
          <a:noFill/>
          <a:ln>
            <a:noFill/>
          </a:ln>
        </p:spPr>
        <p:txBody>
          <a:bodyPr wrap="square" lIns="121900" tIns="121900" rIns="121900" bIns="121900" anchor="ctr" anchorCtr="0">
            <a:noAutofit/>
          </a:bodyPr>
          <a:lstStyle/>
          <a:p>
            <a:r>
              <a:rPr lang="en" sz="2000" b="1" dirty="0">
                <a:solidFill>
                  <a:srgbClr val="FFFFFF"/>
                </a:solidFill>
                <a:ea typeface="Arial" charset="0"/>
                <a:cs typeface="Arial" charset="0"/>
                <a:sym typeface="PT Sans"/>
              </a:rPr>
              <a:t>What do you need?</a:t>
            </a:r>
          </a:p>
        </p:txBody>
      </p:sp>
      <p:pic>
        <p:nvPicPr>
          <p:cNvPr id="271" name="Shape 271" descr="number-3.png"/>
          <p:cNvPicPr preferRelativeResize="0"/>
          <p:nvPr/>
        </p:nvPicPr>
        <p:blipFill>
          <a:blip r:embed="rId5">
            <a:alphaModFix/>
          </a:blip>
          <a:stretch>
            <a:fillRect/>
          </a:stretch>
        </p:blipFill>
        <p:spPr>
          <a:xfrm>
            <a:off x="5041701" y="4384134"/>
            <a:ext cx="266900" cy="266900"/>
          </a:xfrm>
          <a:prstGeom prst="rect">
            <a:avLst/>
          </a:prstGeom>
          <a:noFill/>
          <a:ln>
            <a:noFill/>
          </a:ln>
        </p:spPr>
      </p:pic>
      <p:pic>
        <p:nvPicPr>
          <p:cNvPr id="272" name="Shape 272" descr="number-4.png"/>
          <p:cNvPicPr preferRelativeResize="0"/>
          <p:nvPr/>
        </p:nvPicPr>
        <p:blipFill>
          <a:blip r:embed="rId6">
            <a:alphaModFix/>
          </a:blip>
          <a:stretch>
            <a:fillRect/>
          </a:stretch>
        </p:blipFill>
        <p:spPr>
          <a:xfrm>
            <a:off x="5041683" y="4790534"/>
            <a:ext cx="266932" cy="266932"/>
          </a:xfrm>
          <a:prstGeom prst="rect">
            <a:avLst/>
          </a:prstGeom>
          <a:noFill/>
          <a:ln>
            <a:noFill/>
          </a:ln>
        </p:spPr>
      </p:pic>
      <p:pic>
        <p:nvPicPr>
          <p:cNvPr id="274" name="Shape 274" descr="light-bulb-w.png"/>
          <p:cNvPicPr preferRelativeResize="0"/>
          <p:nvPr/>
        </p:nvPicPr>
        <p:blipFill>
          <a:blip r:embed="rId7">
            <a:alphaModFix/>
          </a:blip>
          <a:stretch>
            <a:fillRect/>
          </a:stretch>
        </p:blipFill>
        <p:spPr>
          <a:xfrm>
            <a:off x="6018068" y="1528000"/>
            <a:ext cx="968665" cy="968665"/>
          </a:xfrm>
          <a:prstGeom prst="rect">
            <a:avLst/>
          </a:prstGeom>
          <a:noFill/>
          <a:ln>
            <a:noFill/>
          </a:ln>
        </p:spPr>
      </p:pic>
      <p:sp>
        <p:nvSpPr>
          <p:cNvPr id="18" name="Oval 17"/>
          <p:cNvSpPr/>
          <p:nvPr/>
        </p:nvSpPr>
        <p:spPr>
          <a:xfrm>
            <a:off x="846667" y="4403534"/>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pPr algn="ctr"/>
            <a:r>
              <a:rPr lang="en-US" dirty="0"/>
              <a:t>Tell us about your </a:t>
            </a:r>
            <a:r>
              <a:rPr lang="en-US" dirty="0" smtClean="0"/>
              <a:t>project</a:t>
            </a:r>
            <a:endParaRPr lang="en-US" dirty="0"/>
          </a:p>
        </p:txBody>
      </p:sp>
    </p:spTree>
    <p:extLst>
      <p:ext uri="{BB962C8B-B14F-4D97-AF65-F5344CB8AC3E}">
        <p14:creationId xmlns:p14="http://schemas.microsoft.com/office/powerpoint/2010/main" val="236883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20499774">
            <a:off x="4800600" y="2614613"/>
            <a:ext cx="3714750" cy="112871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mtClean="0"/>
              <a:t>Jonathans Slides on Projects</a:t>
            </a:r>
            <a:endParaRPr lang="en-US"/>
          </a:p>
        </p:txBody>
      </p:sp>
    </p:spTree>
    <p:extLst>
      <p:ext uri="{BB962C8B-B14F-4D97-AF65-F5344CB8AC3E}">
        <p14:creationId xmlns:p14="http://schemas.microsoft.com/office/powerpoint/2010/main" val="1263140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20499774">
            <a:off x="4800600" y="2614613"/>
            <a:ext cx="3714750" cy="112871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Theresa’s slides on FOOD</a:t>
            </a:r>
            <a:endParaRPr lang="en-US" dirty="0"/>
          </a:p>
        </p:txBody>
      </p:sp>
    </p:spTree>
    <p:extLst>
      <p:ext uri="{BB962C8B-B14F-4D97-AF65-F5344CB8AC3E}">
        <p14:creationId xmlns:p14="http://schemas.microsoft.com/office/powerpoint/2010/main" val="2045529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aphicFrame>
        <p:nvGraphicFramePr>
          <p:cNvPr id="283" name="Shape 283"/>
          <p:cNvGraphicFramePr/>
          <p:nvPr>
            <p:extLst>
              <p:ext uri="{D42A27DB-BD31-4B8C-83A1-F6EECF244321}">
                <p14:modId xmlns:p14="http://schemas.microsoft.com/office/powerpoint/2010/main" val="1831643523"/>
              </p:ext>
            </p:extLst>
          </p:nvPr>
        </p:nvGraphicFramePr>
        <p:xfrm>
          <a:off x="1250783" y="670014"/>
          <a:ext cx="10740300" cy="3733520"/>
        </p:xfrm>
        <a:graphic>
          <a:graphicData uri="http://schemas.openxmlformats.org/drawingml/2006/table">
            <a:tbl>
              <a:tblPr>
                <a:noFill/>
              </a:tblPr>
              <a:tblGrid>
                <a:gridCol w="1990892"/>
                <a:gridCol w="1360935"/>
                <a:gridCol w="7388473"/>
              </a:tblGrid>
              <a:tr h="529033">
                <a:tc>
                  <a:txBody>
                    <a:bodyPr/>
                    <a:lstStyle/>
                    <a:p>
                      <a:pPr lvl="0">
                        <a:spcBef>
                          <a:spcPts val="0"/>
                        </a:spcBef>
                        <a:buNone/>
                      </a:pPr>
                      <a:r>
                        <a:rPr lang="en" sz="1900" b="1" dirty="0">
                          <a:solidFill>
                            <a:schemeClr val="tx1">
                              <a:lumMod val="75000"/>
                              <a:lumOff val="25000"/>
                            </a:schemeClr>
                          </a:solidFill>
                          <a:latin typeface="+mn-lt"/>
                          <a:ea typeface="Arial Narrow" charset="0"/>
                          <a:cs typeface="Arial Narrow" charset="0"/>
                          <a:sym typeface="PT Sans Narrow"/>
                        </a:rPr>
                        <a:t>Project</a:t>
                      </a:r>
                    </a:p>
                  </a:txBody>
                  <a:tcPr marL="121900" marR="121900" marT="121900" marB="121900">
                    <a:lnL w="9525" cap="flat" cmpd="sng">
                      <a:solidFill>
                        <a:srgbClr val="434343">
                          <a:alpha val="0"/>
                        </a:srgbClr>
                      </a:solidFill>
                      <a:prstDash val="solid"/>
                      <a:round/>
                      <a:headEnd type="none" w="med" len="med"/>
                      <a:tailEnd type="none" w="med" len="med"/>
                    </a:lnL>
                    <a:lnR w="9525" cap="flat" cmpd="sng">
                      <a:solidFill>
                        <a:srgbClr val="434343">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 sz="1900" b="1" dirty="0">
                          <a:solidFill>
                            <a:schemeClr val="tx1">
                              <a:lumMod val="75000"/>
                              <a:lumOff val="25000"/>
                            </a:schemeClr>
                          </a:solidFill>
                          <a:latin typeface="+mn-lt"/>
                          <a:ea typeface="Arial Narrow" charset="0"/>
                          <a:cs typeface="Arial Narrow" charset="0"/>
                          <a:sym typeface="PT Sans Narrow"/>
                        </a:rPr>
                        <a:t>Lead(s)</a:t>
                      </a:r>
                    </a:p>
                  </a:txBody>
                  <a:tcPr marL="121900" marR="121900" marT="121900" marB="121900">
                    <a:lnL w="9525" cap="flat" cmpd="sng">
                      <a:solidFill>
                        <a:srgbClr val="434343">
                          <a:alpha val="0"/>
                        </a:srgbClr>
                      </a:solidFill>
                      <a:prstDash val="solid"/>
                      <a:round/>
                      <a:headEnd type="none" w="med" len="med"/>
                      <a:tailEnd type="none" w="med" len="med"/>
                    </a:lnL>
                    <a:lnR w="9525" cap="flat" cmpd="sng">
                      <a:solidFill>
                        <a:srgbClr val="434343">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 sz="1900" b="1" dirty="0">
                          <a:solidFill>
                            <a:schemeClr val="tx1">
                              <a:lumMod val="75000"/>
                              <a:lumOff val="25000"/>
                            </a:schemeClr>
                          </a:solidFill>
                          <a:latin typeface="+mn-lt"/>
                          <a:ea typeface="Arial Narrow" charset="0"/>
                          <a:cs typeface="Arial Narrow" charset="0"/>
                          <a:sym typeface="PT Sans Narrow"/>
                        </a:rPr>
                        <a:t>Description / Needs</a:t>
                      </a:r>
                    </a:p>
                  </a:txBody>
                  <a:tcPr marL="121900" marR="121900" marT="121900" marB="121900">
                    <a:lnL w="9525" cap="flat" cmpd="sng">
                      <a:solidFill>
                        <a:srgbClr val="434343">
                          <a:alpha val="0"/>
                        </a:srgbClr>
                      </a:solidFill>
                      <a:prstDash val="solid"/>
                      <a:round/>
                      <a:headEnd type="none" w="med" len="med"/>
                      <a:tailEnd type="none" w="med" len="med"/>
                    </a:lnL>
                    <a:lnR w="9525" cap="flat" cmpd="sng">
                      <a:solidFill>
                        <a:srgbClr val="434343">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528280">
                <a:tc>
                  <a:txBody>
                    <a:bodyPr/>
                    <a:lstStyle/>
                    <a:p>
                      <a:pPr lvl="0">
                        <a:spcBef>
                          <a:spcPts val="0"/>
                        </a:spcBef>
                        <a:buNone/>
                      </a:pPr>
                      <a:r>
                        <a:rPr lang="en" sz="1900" b="0" dirty="0">
                          <a:solidFill>
                            <a:schemeClr val="tx1">
                              <a:lumMod val="75000"/>
                              <a:lumOff val="25000"/>
                            </a:schemeClr>
                          </a:solidFill>
                          <a:latin typeface="+mn-lt"/>
                          <a:ea typeface="Arial Narrow" charset="0"/>
                          <a:cs typeface="Arial Narrow" charset="0"/>
                          <a:sym typeface="PT Sans Narrow"/>
                        </a:rPr>
                        <a:t>Civic Tech 101</a:t>
                      </a: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CA" sz="1900" b="0" dirty="0" smtClean="0">
                          <a:solidFill>
                            <a:schemeClr val="tx1">
                              <a:lumMod val="75000"/>
                              <a:lumOff val="25000"/>
                            </a:schemeClr>
                          </a:solidFill>
                          <a:latin typeface="+mn-lt"/>
                          <a:ea typeface="Arial Narrow" charset="0"/>
                          <a:cs typeface="Arial Narrow" charset="0"/>
                          <a:sym typeface="PT Sans Narrow"/>
                        </a:rPr>
                        <a:t>Doug</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 sz="1900" b="0" dirty="0">
                          <a:solidFill>
                            <a:schemeClr val="tx1">
                              <a:lumMod val="75000"/>
                              <a:lumOff val="25000"/>
                            </a:schemeClr>
                          </a:solidFill>
                          <a:latin typeface="+mn-lt"/>
                          <a:ea typeface="Arial Narrow" charset="0"/>
                          <a:cs typeface="Arial Narrow" charset="0"/>
                          <a:sym typeface="PT Sans Narrow"/>
                        </a:rPr>
                        <a:t>Come here if it’s your first time</a:t>
                      </a:r>
                      <a:r>
                        <a:rPr lang="en" sz="1900" b="0" dirty="0" smtClean="0">
                          <a:solidFill>
                            <a:schemeClr val="tx1">
                              <a:lumMod val="75000"/>
                              <a:lumOff val="25000"/>
                            </a:schemeClr>
                          </a:solidFill>
                          <a:latin typeface="+mn-lt"/>
                          <a:ea typeface="Arial Narrow" charset="0"/>
                          <a:cs typeface="Arial Narrow" charset="0"/>
                          <a:sym typeface="PT Sans Narrow"/>
                        </a:rPr>
                        <a:t>!!!!</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528280">
                <a:tc>
                  <a:txBody>
                    <a:bodyPr/>
                    <a:lstStyle/>
                    <a:p>
                      <a:pPr lvl="0">
                        <a:spcBef>
                          <a:spcPts val="0"/>
                        </a:spcBef>
                        <a:buNone/>
                      </a:pPr>
                      <a:r>
                        <a:rPr lang="en-CA" sz="1900" b="0" dirty="0" smtClean="0">
                          <a:solidFill>
                            <a:schemeClr val="tx1">
                              <a:lumMod val="75000"/>
                              <a:lumOff val="25000"/>
                            </a:schemeClr>
                          </a:solidFill>
                          <a:latin typeface="+mn-lt"/>
                          <a:ea typeface="Arial Narrow" charset="0"/>
                          <a:cs typeface="Arial Narrow" charset="0"/>
                          <a:sym typeface="PT Sans Narrow"/>
                        </a:rPr>
                        <a:t>Future Tech</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lgn="ctr">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lgn="ctr">
                      <a:solidFill>
                        <a:srgbClr val="434343">
                          <a:alpha val="0"/>
                        </a:srgbClr>
                      </a:solidFill>
                      <a:prstDash val="solid"/>
                      <a:round/>
                      <a:headEnd type="none" w="med" len="med"/>
                      <a:tailEnd type="none" w="med" len="med"/>
                    </a:lnB>
                  </a:tcPr>
                </a:tc>
                <a:tc>
                  <a:txBody>
                    <a:bodyPr/>
                    <a:lstStyle/>
                    <a:p>
                      <a:pPr lvl="0">
                        <a:spcBef>
                          <a:spcPts val="0"/>
                        </a:spcBef>
                        <a:buNone/>
                      </a:pPr>
                      <a:r>
                        <a:rPr lang="en-CA" sz="1900" b="0" dirty="0" smtClean="0">
                          <a:solidFill>
                            <a:schemeClr val="tx1">
                              <a:lumMod val="75000"/>
                              <a:lumOff val="25000"/>
                            </a:schemeClr>
                          </a:solidFill>
                          <a:latin typeface="+mn-lt"/>
                          <a:ea typeface="Arial Narrow" charset="0"/>
                          <a:cs typeface="Arial Narrow" charset="0"/>
                          <a:sym typeface="PT Sans Narrow"/>
                        </a:rPr>
                        <a:t>Kristina</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lgn="ctr">
                      <a:solidFill>
                        <a:srgbClr val="9E9E9E">
                          <a:alpha val="0"/>
                        </a:srgbClr>
                      </a:solidFill>
                      <a:prstDash val="solid"/>
                      <a:round/>
                      <a:headEnd type="none" w="med" len="med"/>
                      <a:tailEnd type="none" w="med" len="med"/>
                    </a:lnL>
                    <a:lnR w="9525" cap="flat" cmpd="sng" algn="ctr">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lgn="ctr">
                      <a:solidFill>
                        <a:srgbClr val="434343">
                          <a:alpha val="0"/>
                        </a:srgbClr>
                      </a:solidFill>
                      <a:prstDash val="solid"/>
                      <a:round/>
                      <a:headEnd type="none" w="med" len="med"/>
                      <a:tailEnd type="none" w="med" len="med"/>
                    </a:lnB>
                  </a:tcPr>
                </a:tc>
                <a:tc>
                  <a:txBody>
                    <a:bodyPr/>
                    <a:lstStyle/>
                    <a:p>
                      <a:pPr lvl="0">
                        <a:spcBef>
                          <a:spcPts val="0"/>
                        </a:spcBef>
                        <a:buNone/>
                      </a:pPr>
                      <a:r>
                        <a:rPr lang="en-CA" sz="1900" b="0" dirty="0" smtClean="0">
                          <a:solidFill>
                            <a:schemeClr val="tx1">
                              <a:lumMod val="75000"/>
                              <a:lumOff val="25000"/>
                            </a:schemeClr>
                          </a:solidFill>
                          <a:latin typeface="+mn-lt"/>
                          <a:ea typeface="Arial Narrow" charset="0"/>
                          <a:cs typeface="Arial Narrow" charset="0"/>
                          <a:sym typeface="PT Sans Narrow"/>
                        </a:rPr>
                        <a:t>Brainstorm</a:t>
                      </a:r>
                      <a:r>
                        <a:rPr lang="en-CA" sz="1900" b="0" baseline="0" dirty="0" smtClean="0">
                          <a:solidFill>
                            <a:schemeClr val="tx1">
                              <a:lumMod val="75000"/>
                              <a:lumOff val="25000"/>
                            </a:schemeClr>
                          </a:solidFill>
                          <a:latin typeface="+mn-lt"/>
                          <a:ea typeface="Arial Narrow" charset="0"/>
                          <a:cs typeface="Arial Narrow" charset="0"/>
                          <a:sym typeface="PT Sans Narrow"/>
                        </a:rPr>
                        <a:t> new and future projects</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lgn="ctr">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lgn="ctr">
                      <a:solidFill>
                        <a:srgbClr val="434343">
                          <a:alpha val="0"/>
                        </a:srgbClr>
                      </a:solidFill>
                      <a:prstDash val="solid"/>
                      <a:round/>
                      <a:headEnd type="none" w="med" len="med"/>
                      <a:tailEnd type="none" w="med" len="med"/>
                    </a:lnB>
                  </a:tcPr>
                </a:tc>
              </a:tr>
              <a:tr h="528280">
                <a:tc>
                  <a:txBody>
                    <a:bodyPr/>
                    <a:lstStyle/>
                    <a:p>
                      <a:pPr lvl="0">
                        <a:spcBef>
                          <a:spcPts val="0"/>
                        </a:spcBef>
                        <a:buNone/>
                      </a:pPr>
                      <a:r>
                        <a:rPr lang="en-CA" sz="1900" b="0" dirty="0" smtClean="0">
                          <a:solidFill>
                            <a:schemeClr val="tx1">
                              <a:lumMod val="75000"/>
                              <a:lumOff val="25000"/>
                            </a:schemeClr>
                          </a:solidFill>
                          <a:latin typeface="+mn-lt"/>
                          <a:ea typeface="Arial Narrow" charset="0"/>
                          <a:cs typeface="Arial Narrow" charset="0"/>
                          <a:sym typeface="PT Sans Narrow"/>
                        </a:rPr>
                        <a:t>Food</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CA" sz="1900" b="0" dirty="0" smtClean="0">
                          <a:solidFill>
                            <a:schemeClr val="tx1">
                              <a:lumMod val="75000"/>
                              <a:lumOff val="25000"/>
                            </a:schemeClr>
                          </a:solidFill>
                          <a:latin typeface="+mn-lt"/>
                          <a:ea typeface="Arial Narrow" charset="0"/>
                          <a:cs typeface="Arial Narrow" charset="0"/>
                          <a:sym typeface="PT Sans Narrow"/>
                        </a:rPr>
                        <a:t>Theresa</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CA" sz="1900" b="0" dirty="0" smtClean="0">
                          <a:solidFill>
                            <a:schemeClr val="tx1">
                              <a:lumMod val="75000"/>
                              <a:lumOff val="25000"/>
                            </a:schemeClr>
                          </a:solidFill>
                          <a:latin typeface="+mn-lt"/>
                          <a:ea typeface="Arial Narrow" charset="0"/>
                          <a:cs typeface="Arial Narrow" charset="0"/>
                          <a:sym typeface="PT Sans Narrow"/>
                        </a:rPr>
                        <a:t>XXXXX</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528280">
                <a:tc>
                  <a:txBody>
                    <a:bodyPr/>
                    <a:lstStyle/>
                    <a:p>
                      <a:pPr lvl="0">
                        <a:spcBef>
                          <a:spcPts val="0"/>
                        </a:spcBef>
                        <a:buNone/>
                      </a:pPr>
                      <a:endParaRPr lang="en" sz="19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endParaRPr lang="en" sz="19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528280">
                <a:tc>
                  <a:txBody>
                    <a:bodyPr/>
                    <a:lstStyle/>
                    <a:p>
                      <a:pPr lvl="0">
                        <a:spcBef>
                          <a:spcPts val="0"/>
                        </a:spcBef>
                        <a:buNone/>
                      </a:pPr>
                      <a:endParaRPr lang="en" sz="19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endParaRPr lang="en" sz="19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rtl="0">
                        <a:spcBef>
                          <a:spcPts val="0"/>
                        </a:spcBef>
                        <a:buNone/>
                      </a:pPr>
                      <a:endParaRPr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528280">
                <a:tc>
                  <a:txBody>
                    <a:bodyPr/>
                    <a:lstStyle/>
                    <a:p>
                      <a:pPr lvl="0" rtl="0">
                        <a:spcBef>
                          <a:spcPts val="0"/>
                        </a:spcBef>
                        <a:buNone/>
                      </a:pPr>
                      <a:endParaRPr sz="19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rtl="0">
                        <a:spcBef>
                          <a:spcPts val="0"/>
                        </a:spcBef>
                        <a:buNone/>
                      </a:pPr>
                      <a:endParaRPr sz="19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rtl="0">
                        <a:spcBef>
                          <a:spcPts val="0"/>
                        </a:spcBef>
                        <a:buNone/>
                      </a:pPr>
                      <a:endParaRPr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bl>
          </a:graphicData>
        </a:graphic>
      </p:graphicFrame>
      <p:cxnSp>
        <p:nvCxnSpPr>
          <p:cNvPr id="284" name="Shape 284"/>
          <p:cNvCxnSpPr/>
          <p:nvPr/>
        </p:nvCxnSpPr>
        <p:spPr>
          <a:xfrm>
            <a:off x="1456267" y="1134533"/>
            <a:ext cx="10329333" cy="0"/>
          </a:xfrm>
          <a:prstGeom prst="straightConnector1">
            <a:avLst/>
          </a:prstGeom>
          <a:noFill/>
          <a:ln w="19050" cap="flat" cmpd="sng">
            <a:solidFill>
              <a:schemeClr val="tx2"/>
            </a:solidFill>
            <a:prstDash val="solid"/>
            <a:round/>
            <a:headEnd type="none" w="lg" len="lg"/>
            <a:tailEnd type="none" w="lg" len="lg"/>
          </a:ln>
        </p:spPr>
      </p:cxnSp>
      <p:sp>
        <p:nvSpPr>
          <p:cNvPr id="10" name="Oval 9"/>
          <p:cNvSpPr/>
          <p:nvPr/>
        </p:nvSpPr>
        <p:spPr>
          <a:xfrm>
            <a:off x="846667" y="4403534"/>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Rounded Rectangle 4"/>
          <p:cNvSpPr/>
          <p:nvPr/>
        </p:nvSpPr>
        <p:spPr>
          <a:xfrm rot="20499774">
            <a:off x="4800600" y="2614613"/>
            <a:ext cx="3714750" cy="112871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Update with current projects and names</a:t>
            </a:r>
            <a:endParaRPr lang="en-US" dirty="0"/>
          </a:p>
        </p:txBody>
      </p:sp>
    </p:spTree>
    <p:extLst>
      <p:ext uri="{BB962C8B-B14F-4D97-AF65-F5344CB8AC3E}">
        <p14:creationId xmlns:p14="http://schemas.microsoft.com/office/powerpoint/2010/main" val="13147773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2" name="Shape 292"/>
          <p:cNvSpPr/>
          <p:nvPr/>
        </p:nvSpPr>
        <p:spPr>
          <a:xfrm>
            <a:off x="6782100" y="983000"/>
            <a:ext cx="4290800" cy="4892000"/>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294" name="Shape 294"/>
          <p:cNvSpPr/>
          <p:nvPr/>
        </p:nvSpPr>
        <p:spPr>
          <a:xfrm>
            <a:off x="2108396" y="983005"/>
            <a:ext cx="4290800" cy="4892000"/>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295" name="Shape 295"/>
          <p:cNvSpPr txBox="1"/>
          <p:nvPr/>
        </p:nvSpPr>
        <p:spPr>
          <a:xfrm>
            <a:off x="2108400" y="2537733"/>
            <a:ext cx="4290800" cy="567600"/>
          </a:xfrm>
          <a:prstGeom prst="rect">
            <a:avLst/>
          </a:prstGeom>
          <a:noFill/>
          <a:ln>
            <a:noFill/>
          </a:ln>
        </p:spPr>
        <p:txBody>
          <a:bodyPr wrap="square" lIns="121900" tIns="121900" rIns="121900" bIns="121900" anchor="t" anchorCtr="0">
            <a:noAutofit/>
          </a:bodyPr>
          <a:lstStyle/>
          <a:p>
            <a:pPr algn="ctr"/>
            <a:r>
              <a:rPr lang="en" sz="2400" b="1">
                <a:solidFill>
                  <a:schemeClr val="bg1"/>
                </a:solidFill>
                <a:ea typeface="Arial" charset="0"/>
                <a:cs typeface="Arial" charset="0"/>
                <a:sym typeface="PT Sans"/>
              </a:rPr>
              <a:t>Do your part</a:t>
            </a:r>
          </a:p>
        </p:txBody>
      </p:sp>
      <p:sp>
        <p:nvSpPr>
          <p:cNvPr id="297" name="Shape 297"/>
          <p:cNvSpPr txBox="1"/>
          <p:nvPr/>
        </p:nvSpPr>
        <p:spPr>
          <a:xfrm>
            <a:off x="2856832" y="3420800"/>
            <a:ext cx="3554000" cy="568000"/>
          </a:xfrm>
          <a:prstGeom prst="rect">
            <a:avLst/>
          </a:prstGeom>
          <a:noFill/>
          <a:ln>
            <a:noFill/>
          </a:ln>
        </p:spPr>
        <p:txBody>
          <a:bodyPr wrap="square" lIns="121900" tIns="121900" rIns="121900" bIns="121900" anchor="ctr" anchorCtr="0">
            <a:noAutofit/>
          </a:bodyPr>
          <a:lstStyle/>
          <a:p>
            <a:r>
              <a:rPr lang="en" sz="1600" b="1" dirty="0">
                <a:solidFill>
                  <a:srgbClr val="FFFFFF"/>
                </a:solidFill>
                <a:ea typeface="Arial" charset="0"/>
                <a:cs typeface="Arial" charset="0"/>
                <a:sym typeface="PT Sans"/>
              </a:rPr>
              <a:t>Throw out any waste</a:t>
            </a:r>
          </a:p>
        </p:txBody>
      </p:sp>
      <p:sp>
        <p:nvSpPr>
          <p:cNvPr id="298" name="Shape 298"/>
          <p:cNvSpPr txBox="1"/>
          <p:nvPr/>
        </p:nvSpPr>
        <p:spPr>
          <a:xfrm>
            <a:off x="2856939" y="3827200"/>
            <a:ext cx="3554000" cy="568000"/>
          </a:xfrm>
          <a:prstGeom prst="rect">
            <a:avLst/>
          </a:prstGeom>
          <a:noFill/>
          <a:ln>
            <a:noFill/>
          </a:ln>
        </p:spPr>
        <p:txBody>
          <a:bodyPr wrap="square" lIns="121900" tIns="121900" rIns="121900" bIns="121900" anchor="ctr" anchorCtr="0">
            <a:noAutofit/>
          </a:bodyPr>
          <a:lstStyle/>
          <a:p>
            <a:r>
              <a:rPr lang="en" sz="1600" b="1" dirty="0">
                <a:solidFill>
                  <a:srgbClr val="FFFFFF"/>
                </a:solidFill>
                <a:ea typeface="Arial" charset="0"/>
                <a:cs typeface="Arial" charset="0"/>
                <a:sym typeface="PT Sans"/>
              </a:rPr>
              <a:t>Put furniture back in place</a:t>
            </a:r>
          </a:p>
        </p:txBody>
      </p:sp>
      <p:pic>
        <p:nvPicPr>
          <p:cNvPr id="299" name="Shape 299" descr="number-1.png"/>
          <p:cNvPicPr preferRelativeResize="0"/>
          <p:nvPr/>
        </p:nvPicPr>
        <p:blipFill>
          <a:blip r:embed="rId3">
            <a:alphaModFix/>
          </a:blip>
          <a:stretch>
            <a:fillRect/>
          </a:stretch>
        </p:blipFill>
        <p:spPr>
          <a:xfrm>
            <a:off x="2589883" y="3571334"/>
            <a:ext cx="266932" cy="266932"/>
          </a:xfrm>
          <a:prstGeom prst="rect">
            <a:avLst/>
          </a:prstGeom>
          <a:noFill/>
          <a:ln>
            <a:noFill/>
          </a:ln>
        </p:spPr>
      </p:pic>
      <p:pic>
        <p:nvPicPr>
          <p:cNvPr id="300" name="Shape 300" descr="number-2.png"/>
          <p:cNvPicPr preferRelativeResize="0"/>
          <p:nvPr/>
        </p:nvPicPr>
        <p:blipFill>
          <a:blip r:embed="rId4">
            <a:alphaModFix/>
          </a:blip>
          <a:stretch>
            <a:fillRect/>
          </a:stretch>
        </p:blipFill>
        <p:spPr>
          <a:xfrm>
            <a:off x="2589883" y="3977734"/>
            <a:ext cx="266932" cy="266932"/>
          </a:xfrm>
          <a:prstGeom prst="rect">
            <a:avLst/>
          </a:prstGeom>
          <a:noFill/>
          <a:ln>
            <a:noFill/>
          </a:ln>
        </p:spPr>
      </p:pic>
      <p:sp>
        <p:nvSpPr>
          <p:cNvPr id="301" name="Shape 301"/>
          <p:cNvSpPr txBox="1"/>
          <p:nvPr/>
        </p:nvSpPr>
        <p:spPr>
          <a:xfrm>
            <a:off x="2856939" y="4233600"/>
            <a:ext cx="3554000" cy="568000"/>
          </a:xfrm>
          <a:prstGeom prst="rect">
            <a:avLst/>
          </a:prstGeom>
          <a:noFill/>
          <a:ln>
            <a:noFill/>
          </a:ln>
        </p:spPr>
        <p:txBody>
          <a:bodyPr wrap="square" lIns="121900" tIns="121900" rIns="121900" bIns="121900" anchor="ctr" anchorCtr="0">
            <a:noAutofit/>
          </a:bodyPr>
          <a:lstStyle/>
          <a:p>
            <a:r>
              <a:rPr lang="en" sz="1600" b="1">
                <a:solidFill>
                  <a:srgbClr val="FFFFFF"/>
                </a:solidFill>
                <a:ea typeface="Arial" charset="0"/>
                <a:cs typeface="Arial" charset="0"/>
                <a:sym typeface="PT Sans"/>
              </a:rPr>
              <a:t>Don’t dally!</a:t>
            </a:r>
          </a:p>
        </p:txBody>
      </p:sp>
      <p:pic>
        <p:nvPicPr>
          <p:cNvPr id="302" name="Shape 302" descr="number-3.png"/>
          <p:cNvPicPr preferRelativeResize="0"/>
          <p:nvPr/>
        </p:nvPicPr>
        <p:blipFill>
          <a:blip r:embed="rId5">
            <a:alphaModFix/>
          </a:blip>
          <a:stretch>
            <a:fillRect/>
          </a:stretch>
        </p:blipFill>
        <p:spPr>
          <a:xfrm>
            <a:off x="2589901" y="4384134"/>
            <a:ext cx="266900" cy="266900"/>
          </a:xfrm>
          <a:prstGeom prst="rect">
            <a:avLst/>
          </a:prstGeom>
          <a:noFill/>
          <a:ln>
            <a:noFill/>
          </a:ln>
        </p:spPr>
      </p:pic>
      <p:pic>
        <p:nvPicPr>
          <p:cNvPr id="304" name="Shape 304" descr="short-broom-w.png"/>
          <p:cNvPicPr preferRelativeResize="0"/>
          <p:nvPr/>
        </p:nvPicPr>
        <p:blipFill>
          <a:blip r:embed="rId6">
            <a:alphaModFix/>
          </a:blip>
          <a:stretch>
            <a:fillRect/>
          </a:stretch>
        </p:blipFill>
        <p:spPr>
          <a:xfrm>
            <a:off x="3769468" y="1341734"/>
            <a:ext cx="968665" cy="968665"/>
          </a:xfrm>
          <a:prstGeom prst="rect">
            <a:avLst/>
          </a:prstGeom>
          <a:noFill/>
          <a:ln>
            <a:noFill/>
          </a:ln>
        </p:spPr>
      </p:pic>
      <p:sp>
        <p:nvSpPr>
          <p:cNvPr id="305" name="Shape 305"/>
          <p:cNvSpPr txBox="1"/>
          <p:nvPr/>
        </p:nvSpPr>
        <p:spPr>
          <a:xfrm>
            <a:off x="6782083" y="2537733"/>
            <a:ext cx="4290800" cy="567600"/>
          </a:xfrm>
          <a:prstGeom prst="rect">
            <a:avLst/>
          </a:prstGeom>
          <a:noFill/>
          <a:ln>
            <a:noFill/>
          </a:ln>
        </p:spPr>
        <p:txBody>
          <a:bodyPr wrap="square" lIns="121900" tIns="121900" rIns="121900" bIns="121900" anchor="t" anchorCtr="0">
            <a:noAutofit/>
          </a:bodyPr>
          <a:lstStyle/>
          <a:p>
            <a:pPr algn="ctr"/>
            <a:r>
              <a:rPr lang="en" sz="2400" b="1" dirty="0">
                <a:solidFill>
                  <a:schemeClr val="bg1"/>
                </a:solidFill>
                <a:ea typeface="Arial" charset="0"/>
                <a:cs typeface="Arial" charset="0"/>
                <a:sym typeface="PT Sans"/>
              </a:rPr>
              <a:t>See you next </a:t>
            </a:r>
            <a:r>
              <a:rPr lang="en-CA" sz="2400" b="1" dirty="0" smtClean="0">
                <a:solidFill>
                  <a:schemeClr val="bg1"/>
                </a:solidFill>
                <a:ea typeface="Arial" charset="0"/>
                <a:cs typeface="Arial" charset="0"/>
                <a:sym typeface="PT Sans"/>
              </a:rPr>
              <a:t>month</a:t>
            </a:r>
            <a:r>
              <a:rPr lang="en" sz="2400" b="1" dirty="0" smtClean="0">
                <a:solidFill>
                  <a:schemeClr val="bg1"/>
                </a:solidFill>
                <a:ea typeface="Arial" charset="0"/>
                <a:cs typeface="Arial" charset="0"/>
                <a:sym typeface="PT Sans"/>
              </a:rPr>
              <a:t>!</a:t>
            </a:r>
            <a:endParaRPr lang="en" sz="2400" b="1" dirty="0">
              <a:solidFill>
                <a:schemeClr val="bg1"/>
              </a:solidFill>
              <a:ea typeface="Arial" charset="0"/>
              <a:cs typeface="Arial" charset="0"/>
              <a:sym typeface="PT Sans"/>
            </a:endParaRPr>
          </a:p>
        </p:txBody>
      </p:sp>
      <p:pic>
        <p:nvPicPr>
          <p:cNvPr id="310" name="Shape 310" descr="chat.png"/>
          <p:cNvPicPr preferRelativeResize="0"/>
          <p:nvPr/>
        </p:nvPicPr>
        <p:blipFill>
          <a:blip r:embed="rId7">
            <a:alphaModFix/>
          </a:blip>
          <a:stretch>
            <a:fillRect/>
          </a:stretch>
        </p:blipFill>
        <p:spPr>
          <a:xfrm>
            <a:off x="8414100" y="1312734"/>
            <a:ext cx="1026667" cy="1026665"/>
          </a:xfrm>
          <a:prstGeom prst="rect">
            <a:avLst/>
          </a:prstGeom>
          <a:noFill/>
          <a:ln>
            <a:noFill/>
          </a:ln>
        </p:spPr>
      </p:pic>
      <p:sp>
        <p:nvSpPr>
          <p:cNvPr id="311" name="Shape 311"/>
          <p:cNvSpPr txBox="1"/>
          <p:nvPr/>
        </p:nvSpPr>
        <p:spPr>
          <a:xfrm>
            <a:off x="7714895" y="3511138"/>
            <a:ext cx="3084285" cy="321782"/>
          </a:xfrm>
          <a:prstGeom prst="rect">
            <a:avLst/>
          </a:prstGeom>
          <a:noFill/>
          <a:ln>
            <a:noFill/>
          </a:ln>
        </p:spPr>
        <p:txBody>
          <a:bodyPr wrap="square" lIns="121900" tIns="121900" rIns="121900" bIns="121900" anchor="ctr" anchorCtr="0">
            <a:noAutofit/>
          </a:bodyPr>
          <a:lstStyle/>
          <a:p>
            <a:r>
              <a:rPr lang="en" sz="1600" b="1" dirty="0" err="1">
                <a:solidFill>
                  <a:srgbClr val="FFFFFF"/>
                </a:solidFill>
                <a:ea typeface="Arial" charset="0"/>
                <a:cs typeface="Arial" charset="0"/>
                <a:sym typeface="PT Sans"/>
              </a:rPr>
              <a:t>facebook.com</a:t>
            </a:r>
            <a:r>
              <a:rPr lang="en" sz="1600" b="1" dirty="0">
                <a:solidFill>
                  <a:srgbClr val="FFFFFF"/>
                </a:solidFill>
                <a:ea typeface="Arial" charset="0"/>
                <a:cs typeface="Arial" charset="0"/>
                <a:sym typeface="PT Sans"/>
              </a:rPr>
              <a:t>/</a:t>
            </a:r>
            <a:r>
              <a:rPr lang="en" sz="1600" b="1" dirty="0" err="1">
                <a:solidFill>
                  <a:srgbClr val="FFFFFF"/>
                </a:solidFill>
                <a:ea typeface="Arial" charset="0"/>
                <a:cs typeface="Arial" charset="0"/>
                <a:sym typeface="PT Sans"/>
              </a:rPr>
              <a:t>CivicTech</a:t>
            </a:r>
            <a:r>
              <a:rPr lang="en-CA" sz="1600" b="1" dirty="0">
                <a:solidFill>
                  <a:srgbClr val="FFFFFF"/>
                </a:solidFill>
                <a:ea typeface="Arial" charset="0"/>
                <a:cs typeface="Arial" charset="0"/>
                <a:sym typeface="PT Sans"/>
              </a:rPr>
              <a:t>WR</a:t>
            </a:r>
            <a:endParaRPr lang="en" sz="1600" b="1" dirty="0">
              <a:solidFill>
                <a:srgbClr val="FFFFFF"/>
              </a:solidFill>
              <a:ea typeface="Arial" charset="0"/>
              <a:cs typeface="Arial" charset="0"/>
              <a:sym typeface="PT Sans"/>
            </a:endParaRPr>
          </a:p>
        </p:txBody>
      </p:sp>
      <p:sp>
        <p:nvSpPr>
          <p:cNvPr id="312" name="Shape 312"/>
          <p:cNvSpPr txBox="1"/>
          <p:nvPr/>
        </p:nvSpPr>
        <p:spPr>
          <a:xfrm>
            <a:off x="7714895" y="3860241"/>
            <a:ext cx="3084285" cy="364755"/>
          </a:xfrm>
          <a:prstGeom prst="rect">
            <a:avLst/>
          </a:prstGeom>
          <a:noFill/>
          <a:ln>
            <a:noFill/>
          </a:ln>
        </p:spPr>
        <p:txBody>
          <a:bodyPr wrap="square" lIns="121900" tIns="121900" rIns="121900" bIns="121900" anchor="ctr" anchorCtr="0">
            <a:noAutofit/>
          </a:bodyPr>
          <a:lstStyle/>
          <a:p>
            <a:r>
              <a:rPr lang="en" sz="1600" b="1" dirty="0" err="1">
                <a:solidFill>
                  <a:srgbClr val="FFFFFF"/>
                </a:solidFill>
                <a:ea typeface="Arial" charset="0"/>
                <a:cs typeface="Arial" charset="0"/>
                <a:sym typeface="PT Sans"/>
              </a:rPr>
              <a:t>twitter.com</a:t>
            </a:r>
            <a:r>
              <a:rPr lang="en" sz="1600" b="1" dirty="0">
                <a:solidFill>
                  <a:srgbClr val="FFFFFF"/>
                </a:solidFill>
                <a:ea typeface="Arial" charset="0"/>
                <a:cs typeface="Arial" charset="0"/>
                <a:sym typeface="PT Sans"/>
              </a:rPr>
              <a:t>/</a:t>
            </a:r>
            <a:r>
              <a:rPr lang="en" sz="1600" b="1" dirty="0" err="1">
                <a:solidFill>
                  <a:srgbClr val="FFFFFF"/>
                </a:solidFill>
                <a:ea typeface="Arial" charset="0"/>
                <a:cs typeface="Arial" charset="0"/>
                <a:sym typeface="PT Sans"/>
              </a:rPr>
              <a:t>CivicTech</a:t>
            </a:r>
            <a:r>
              <a:rPr lang="en-CA" sz="1600" b="1" dirty="0">
                <a:solidFill>
                  <a:srgbClr val="FFFFFF"/>
                </a:solidFill>
                <a:ea typeface="Arial" charset="0"/>
                <a:cs typeface="Arial" charset="0"/>
                <a:sym typeface="PT Sans"/>
              </a:rPr>
              <a:t>WR</a:t>
            </a:r>
            <a:endParaRPr lang="en" sz="1600" b="1" dirty="0">
              <a:solidFill>
                <a:srgbClr val="FFFFFF"/>
              </a:solidFill>
              <a:ea typeface="Arial" charset="0"/>
              <a:cs typeface="Arial" charset="0"/>
              <a:sym typeface="PT Sans"/>
            </a:endParaRPr>
          </a:p>
        </p:txBody>
      </p:sp>
      <p:sp>
        <p:nvSpPr>
          <p:cNvPr id="313" name="Shape 313"/>
          <p:cNvSpPr txBox="1"/>
          <p:nvPr/>
        </p:nvSpPr>
        <p:spPr>
          <a:xfrm>
            <a:off x="7714895" y="4252317"/>
            <a:ext cx="3084285" cy="364065"/>
          </a:xfrm>
          <a:prstGeom prst="rect">
            <a:avLst/>
          </a:prstGeom>
          <a:noFill/>
          <a:ln>
            <a:noFill/>
          </a:ln>
        </p:spPr>
        <p:txBody>
          <a:bodyPr wrap="square" lIns="121900" tIns="121900" rIns="121900" bIns="121900" anchor="ctr" anchorCtr="0">
            <a:noAutofit/>
          </a:bodyPr>
          <a:lstStyle/>
          <a:p>
            <a:r>
              <a:rPr lang="en" sz="1600" b="1" dirty="0" err="1">
                <a:solidFill>
                  <a:srgbClr val="FFFFFF"/>
                </a:solidFill>
                <a:ea typeface="Arial" charset="0"/>
                <a:cs typeface="Arial" charset="0"/>
                <a:sym typeface="PT Sans"/>
              </a:rPr>
              <a:t>Civ</a:t>
            </a:r>
            <a:r>
              <a:rPr lang="en-CA" sz="1600" b="1" dirty="0" err="1">
                <a:solidFill>
                  <a:srgbClr val="FFFFFF"/>
                </a:solidFill>
                <a:ea typeface="Arial" charset="0"/>
                <a:cs typeface="Arial" charset="0"/>
                <a:sym typeface="PT Sans"/>
              </a:rPr>
              <a:t>Te.ch</a:t>
            </a:r>
            <a:endParaRPr lang="en" sz="1600" b="1" dirty="0">
              <a:solidFill>
                <a:srgbClr val="FFFFFF"/>
              </a:solidFill>
              <a:ea typeface="Arial" charset="0"/>
              <a:cs typeface="Arial" charset="0"/>
              <a:sym typeface="PT Sans"/>
            </a:endParaRPr>
          </a:p>
        </p:txBody>
      </p:sp>
      <p:pic>
        <p:nvPicPr>
          <p:cNvPr id="314" name="Shape 314" descr="twitter-logo-silhouette.png"/>
          <p:cNvPicPr preferRelativeResize="0"/>
          <p:nvPr/>
        </p:nvPicPr>
        <p:blipFill>
          <a:blip r:embed="rId8">
            <a:alphaModFix/>
          </a:blip>
          <a:stretch>
            <a:fillRect/>
          </a:stretch>
        </p:blipFill>
        <p:spPr>
          <a:xfrm>
            <a:off x="7360962" y="3947099"/>
            <a:ext cx="257599" cy="257600"/>
          </a:xfrm>
          <a:prstGeom prst="rect">
            <a:avLst/>
          </a:prstGeom>
          <a:noFill/>
          <a:ln>
            <a:noFill/>
          </a:ln>
        </p:spPr>
      </p:pic>
      <p:pic>
        <p:nvPicPr>
          <p:cNvPr id="315" name="Shape 315" descr="facebook-logo.png"/>
          <p:cNvPicPr preferRelativeResize="0"/>
          <p:nvPr/>
        </p:nvPicPr>
        <p:blipFill rotWithShape="1">
          <a:blip r:embed="rId9">
            <a:alphaModFix/>
          </a:blip>
          <a:srcRect/>
          <a:stretch/>
        </p:blipFill>
        <p:spPr>
          <a:xfrm>
            <a:off x="7360962" y="3587847"/>
            <a:ext cx="257599" cy="257600"/>
          </a:xfrm>
          <a:prstGeom prst="rect">
            <a:avLst/>
          </a:prstGeom>
          <a:noFill/>
          <a:ln>
            <a:noFill/>
          </a:ln>
        </p:spPr>
      </p:pic>
      <p:pic>
        <p:nvPicPr>
          <p:cNvPr id="316" name="Shape 316" descr="web-page-home.png"/>
          <p:cNvPicPr preferRelativeResize="0"/>
          <p:nvPr/>
        </p:nvPicPr>
        <p:blipFill rotWithShape="1">
          <a:blip r:embed="rId10">
            <a:alphaModFix/>
          </a:blip>
          <a:srcRect/>
          <a:stretch/>
        </p:blipFill>
        <p:spPr>
          <a:xfrm>
            <a:off x="7360962" y="4306351"/>
            <a:ext cx="257599" cy="257600"/>
          </a:xfrm>
          <a:prstGeom prst="rect">
            <a:avLst/>
          </a:prstGeom>
          <a:noFill/>
          <a:ln>
            <a:noFill/>
          </a:ln>
        </p:spPr>
      </p:pic>
      <p:sp>
        <p:nvSpPr>
          <p:cNvPr id="317" name="Shape 317"/>
          <p:cNvSpPr txBox="1"/>
          <p:nvPr/>
        </p:nvSpPr>
        <p:spPr>
          <a:xfrm>
            <a:off x="7714895" y="4643703"/>
            <a:ext cx="3084285" cy="312764"/>
          </a:xfrm>
          <a:prstGeom prst="rect">
            <a:avLst/>
          </a:prstGeom>
          <a:noFill/>
          <a:ln>
            <a:noFill/>
          </a:ln>
        </p:spPr>
        <p:txBody>
          <a:bodyPr wrap="square" lIns="121900" tIns="121900" rIns="121900" bIns="121900" anchor="ctr" anchorCtr="0">
            <a:noAutofit/>
          </a:bodyPr>
          <a:lstStyle/>
          <a:p>
            <a:r>
              <a:rPr lang="en" sz="1600" b="1" dirty="0" err="1">
                <a:solidFill>
                  <a:srgbClr val="FFFFFF"/>
                </a:solidFill>
                <a:ea typeface="Arial" charset="0"/>
                <a:cs typeface="Arial" charset="0"/>
                <a:sym typeface="PT Sans"/>
              </a:rPr>
              <a:t>CivicTech</a:t>
            </a:r>
            <a:r>
              <a:rPr lang="en-CA" sz="1600" b="1" dirty="0">
                <a:solidFill>
                  <a:srgbClr val="FFFFFF"/>
                </a:solidFill>
                <a:ea typeface="Arial" charset="0"/>
                <a:cs typeface="Arial" charset="0"/>
                <a:sym typeface="PT Sans"/>
              </a:rPr>
              <a:t>WR</a:t>
            </a:r>
            <a:r>
              <a:rPr lang="en" sz="1600" b="1" dirty="0">
                <a:solidFill>
                  <a:srgbClr val="FFFFFF"/>
                </a:solidFill>
                <a:ea typeface="Arial" charset="0"/>
                <a:cs typeface="Arial" charset="0"/>
                <a:sym typeface="PT Sans"/>
              </a:rPr>
              <a:t>.</a:t>
            </a:r>
            <a:r>
              <a:rPr lang="en" sz="1600" b="1" dirty="0" err="1">
                <a:solidFill>
                  <a:srgbClr val="FFFFFF"/>
                </a:solidFill>
                <a:ea typeface="Arial" charset="0"/>
                <a:cs typeface="Arial" charset="0"/>
                <a:sym typeface="PT Sans"/>
              </a:rPr>
              <a:t>slack.com</a:t>
            </a:r>
            <a:endParaRPr lang="en" sz="1600" b="1" dirty="0">
              <a:solidFill>
                <a:srgbClr val="FFFFFF"/>
              </a:solidFill>
              <a:ea typeface="Arial" charset="0"/>
              <a:cs typeface="Arial" charset="0"/>
              <a:sym typeface="PT Sans"/>
            </a:endParaRPr>
          </a:p>
        </p:txBody>
      </p:sp>
      <p:pic>
        <p:nvPicPr>
          <p:cNvPr id="318" name="Shape 318" descr="slack-symbol-w.png"/>
          <p:cNvPicPr preferRelativeResize="0"/>
          <p:nvPr/>
        </p:nvPicPr>
        <p:blipFill>
          <a:blip r:embed="rId11">
            <a:alphaModFix/>
          </a:blip>
          <a:stretch>
            <a:fillRect/>
          </a:stretch>
        </p:blipFill>
        <p:spPr>
          <a:xfrm>
            <a:off x="7360967" y="4665603"/>
            <a:ext cx="257600" cy="257600"/>
          </a:xfrm>
          <a:prstGeom prst="rect">
            <a:avLst/>
          </a:prstGeom>
          <a:noFill/>
          <a:ln>
            <a:noFill/>
          </a:ln>
        </p:spPr>
      </p:pic>
      <p:sp>
        <p:nvSpPr>
          <p:cNvPr id="319" name="Shape 319"/>
          <p:cNvSpPr txBox="1"/>
          <p:nvPr/>
        </p:nvSpPr>
        <p:spPr>
          <a:xfrm>
            <a:off x="2856933" y="4640000"/>
            <a:ext cx="3554000" cy="726400"/>
          </a:xfrm>
          <a:prstGeom prst="rect">
            <a:avLst/>
          </a:prstGeom>
          <a:noFill/>
          <a:ln>
            <a:noFill/>
          </a:ln>
        </p:spPr>
        <p:txBody>
          <a:bodyPr wrap="square" lIns="121900" tIns="121900" rIns="121900" bIns="121900" anchor="ctr" anchorCtr="0">
            <a:noAutofit/>
          </a:bodyPr>
          <a:lstStyle/>
          <a:p>
            <a:r>
              <a:rPr lang="en" sz="1600" b="1" dirty="0">
                <a:solidFill>
                  <a:srgbClr val="FFFFFF"/>
                </a:solidFill>
                <a:ea typeface="Arial" charset="0"/>
                <a:cs typeface="Arial" charset="0"/>
                <a:sym typeface="PT Sans"/>
              </a:rPr>
              <a:t>Out of respect for our hosts,</a:t>
            </a:r>
          </a:p>
          <a:p>
            <a:r>
              <a:rPr lang="en" sz="1600" b="1" dirty="0">
                <a:solidFill>
                  <a:srgbClr val="FFFFFF"/>
                </a:solidFill>
                <a:ea typeface="Arial" charset="0"/>
                <a:cs typeface="Arial" charset="0"/>
                <a:sym typeface="PT Sans"/>
              </a:rPr>
              <a:t>please leave by </a:t>
            </a:r>
            <a:r>
              <a:rPr lang="en-CA" sz="1600" b="1" dirty="0">
                <a:solidFill>
                  <a:srgbClr val="FFFFFF"/>
                </a:solidFill>
                <a:ea typeface="Arial" charset="0"/>
                <a:cs typeface="Arial" charset="0"/>
                <a:sym typeface="PT Sans"/>
              </a:rPr>
              <a:t>8:30p</a:t>
            </a:r>
            <a:r>
              <a:rPr lang="en" sz="1600" b="1" dirty="0">
                <a:solidFill>
                  <a:srgbClr val="FFFFFF"/>
                </a:solidFill>
                <a:ea typeface="Arial" charset="0"/>
                <a:cs typeface="Arial" charset="0"/>
                <a:sym typeface="PT Sans"/>
              </a:rPr>
              <a:t> sharp</a:t>
            </a:r>
          </a:p>
        </p:txBody>
      </p:sp>
      <p:sp>
        <p:nvSpPr>
          <p:cNvPr id="320" name="Shape 320"/>
          <p:cNvSpPr txBox="1"/>
          <p:nvPr/>
        </p:nvSpPr>
        <p:spPr>
          <a:xfrm>
            <a:off x="7714895" y="3162035"/>
            <a:ext cx="3084285" cy="321782"/>
          </a:xfrm>
          <a:prstGeom prst="rect">
            <a:avLst/>
          </a:prstGeom>
          <a:noFill/>
          <a:ln>
            <a:noFill/>
          </a:ln>
        </p:spPr>
        <p:txBody>
          <a:bodyPr wrap="square" lIns="91425" tIns="91425" rIns="91425" bIns="91425" anchor="ctr" anchorCtr="0">
            <a:noAutofit/>
          </a:bodyPr>
          <a:lstStyle>
            <a:defPPr>
              <a:defRPr lang="en-US"/>
            </a:defPPr>
            <a:lvl1pPr lvl="0">
              <a:spcBef>
                <a:spcPts val="0"/>
              </a:spcBef>
              <a:buNone/>
              <a:defRPr sz="1600" b="1">
                <a:solidFill>
                  <a:srgbClr val="FFFFFF"/>
                </a:solidFill>
                <a:ea typeface="Arial" charset="0"/>
                <a:cs typeface="Arial" charset="0"/>
              </a:defRPr>
            </a:lvl1pPr>
          </a:lstStyle>
          <a:p>
            <a:r>
              <a:rPr lang="en" dirty="0" err="1">
                <a:sym typeface="PT Sans"/>
              </a:rPr>
              <a:t>meetup.com</a:t>
            </a:r>
            <a:r>
              <a:rPr lang="en" dirty="0">
                <a:sym typeface="PT Sans"/>
              </a:rPr>
              <a:t>/</a:t>
            </a:r>
            <a:r>
              <a:rPr lang="en" dirty="0" err="1">
                <a:sym typeface="PT Sans"/>
              </a:rPr>
              <a:t>CivicTech</a:t>
            </a:r>
            <a:r>
              <a:rPr lang="en-CA" dirty="0">
                <a:sym typeface="PT Sans"/>
              </a:rPr>
              <a:t>WR</a:t>
            </a:r>
            <a:endParaRPr lang="en" dirty="0">
              <a:sym typeface="PT Sans"/>
            </a:endParaRPr>
          </a:p>
        </p:txBody>
      </p:sp>
      <p:pic>
        <p:nvPicPr>
          <p:cNvPr id="321" name="Shape 321" descr="meetup.png"/>
          <p:cNvPicPr preferRelativeResize="0"/>
          <p:nvPr/>
        </p:nvPicPr>
        <p:blipFill rotWithShape="1">
          <a:blip r:embed="rId12">
            <a:alphaModFix/>
          </a:blip>
          <a:srcRect l="2408" r="2398"/>
          <a:stretch/>
        </p:blipFill>
        <p:spPr>
          <a:xfrm>
            <a:off x="7338461" y="3161195"/>
            <a:ext cx="325000" cy="325000"/>
          </a:xfrm>
          <a:prstGeom prst="rect">
            <a:avLst/>
          </a:prstGeom>
          <a:noFill/>
          <a:ln>
            <a:noFill/>
          </a:ln>
        </p:spPr>
      </p:pic>
      <p:sp>
        <p:nvSpPr>
          <p:cNvPr id="32" name="Oval 31"/>
          <p:cNvSpPr/>
          <p:nvPr/>
        </p:nvSpPr>
        <p:spPr>
          <a:xfrm>
            <a:off x="846667" y="5758200"/>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Picture 25"/>
          <p:cNvPicPr>
            <a:picLocks noChangeAspect="1"/>
          </p:cNvPicPr>
          <p:nvPr/>
        </p:nvPicPr>
        <p:blipFill>
          <a:blip r:embed="rId13"/>
          <a:stretch>
            <a:fillRect/>
          </a:stretch>
        </p:blipFill>
        <p:spPr>
          <a:xfrm>
            <a:off x="7382899" y="5024855"/>
            <a:ext cx="239713" cy="239713"/>
          </a:xfrm>
          <a:prstGeom prst="rect">
            <a:avLst/>
          </a:prstGeom>
        </p:spPr>
      </p:pic>
      <p:pic>
        <p:nvPicPr>
          <p:cNvPr id="27" name="Picture 26"/>
          <p:cNvPicPr>
            <a:picLocks noChangeAspect="1"/>
          </p:cNvPicPr>
          <p:nvPr/>
        </p:nvPicPr>
        <p:blipFill rotWithShape="1">
          <a:blip r:embed="rId14"/>
          <a:srcRect l="13086" t="16602" r="13507" b="16162"/>
          <a:stretch/>
        </p:blipFill>
        <p:spPr>
          <a:xfrm>
            <a:off x="7360962" y="5366221"/>
            <a:ext cx="284668" cy="260740"/>
          </a:xfrm>
          <a:prstGeom prst="rect">
            <a:avLst/>
          </a:prstGeom>
        </p:spPr>
      </p:pic>
      <p:sp>
        <p:nvSpPr>
          <p:cNvPr id="28" name="Shape 317"/>
          <p:cNvSpPr txBox="1"/>
          <p:nvPr/>
        </p:nvSpPr>
        <p:spPr>
          <a:xfrm>
            <a:off x="7714895" y="4983788"/>
            <a:ext cx="3084285" cy="306063"/>
          </a:xfrm>
          <a:prstGeom prst="rect">
            <a:avLst/>
          </a:prstGeom>
          <a:noFill/>
          <a:ln>
            <a:noFill/>
          </a:ln>
        </p:spPr>
        <p:txBody>
          <a:bodyPr wrap="square" lIns="91425" tIns="91425" rIns="91425" bIns="91425" anchor="ctr" anchorCtr="0">
            <a:noAutofit/>
          </a:bodyPr>
          <a:lstStyle/>
          <a:p>
            <a:pPr lvl="0" rtl="0">
              <a:spcBef>
                <a:spcPts val="0"/>
              </a:spcBef>
              <a:buNone/>
            </a:pPr>
            <a:r>
              <a:rPr lang="en-CA" sz="1600" b="1" dirty="0" err="1" smtClean="0">
                <a:solidFill>
                  <a:srgbClr val="FFFFFF"/>
                </a:solidFill>
                <a:latin typeface="+mn-lt"/>
                <a:ea typeface="Arial" charset="0"/>
                <a:cs typeface="Arial" charset="0"/>
                <a:sym typeface="PT Sans"/>
              </a:rPr>
              <a:t>hello@civte.ch</a:t>
            </a:r>
            <a:endParaRPr lang="en" sz="1600" b="1" dirty="0">
              <a:solidFill>
                <a:srgbClr val="FFFFFF"/>
              </a:solidFill>
              <a:latin typeface="+mn-lt"/>
              <a:ea typeface="Arial" charset="0"/>
              <a:cs typeface="Arial" charset="0"/>
              <a:sym typeface="PT Sans"/>
            </a:endParaRPr>
          </a:p>
        </p:txBody>
      </p:sp>
      <p:sp>
        <p:nvSpPr>
          <p:cNvPr id="29" name="Shape 317"/>
          <p:cNvSpPr txBox="1"/>
          <p:nvPr/>
        </p:nvSpPr>
        <p:spPr>
          <a:xfrm>
            <a:off x="7714896" y="5317172"/>
            <a:ext cx="3015018" cy="309789"/>
          </a:xfrm>
          <a:prstGeom prst="rect">
            <a:avLst/>
          </a:prstGeom>
          <a:noFill/>
          <a:ln>
            <a:noFill/>
          </a:ln>
        </p:spPr>
        <p:txBody>
          <a:bodyPr wrap="square" lIns="91425" tIns="91425" rIns="91425" bIns="91425" anchor="ctr" anchorCtr="0">
            <a:noAutofit/>
          </a:bodyPr>
          <a:lstStyle/>
          <a:p>
            <a:pPr lvl="0"/>
            <a:r>
              <a:rPr lang="en" sz="1600" b="1" dirty="0" err="1" smtClean="0">
                <a:solidFill>
                  <a:srgbClr val="FFFFFF"/>
                </a:solidFill>
                <a:latin typeface="+mn-lt"/>
                <a:ea typeface="Arial" charset="0"/>
                <a:cs typeface="Arial" charset="0"/>
                <a:sym typeface="PT Sans"/>
              </a:rPr>
              <a:t>github.com</a:t>
            </a:r>
            <a:r>
              <a:rPr lang="en" sz="1600" b="1" dirty="0" smtClean="0">
                <a:solidFill>
                  <a:srgbClr val="FFFFFF"/>
                </a:solidFill>
                <a:latin typeface="+mn-lt"/>
                <a:ea typeface="Arial" charset="0"/>
                <a:cs typeface="Arial" charset="0"/>
                <a:sym typeface="PT Sans"/>
              </a:rPr>
              <a:t>/</a:t>
            </a:r>
            <a:r>
              <a:rPr lang="en" sz="1600" b="1" dirty="0" err="1" smtClean="0">
                <a:solidFill>
                  <a:srgbClr val="FFFFFF"/>
                </a:solidFill>
                <a:latin typeface="+mn-lt"/>
                <a:ea typeface="Arial" charset="0"/>
                <a:cs typeface="Arial" charset="0"/>
                <a:sym typeface="PT Sans"/>
              </a:rPr>
              <a:t>CivicTechWR</a:t>
            </a:r>
            <a:endParaRPr lang="en" sz="1600" b="1" dirty="0">
              <a:solidFill>
                <a:srgbClr val="FFFFFF"/>
              </a:solidFill>
              <a:latin typeface="+mn-lt"/>
              <a:ea typeface="Arial" charset="0"/>
              <a:cs typeface="Arial" charset="0"/>
              <a:sym typeface="PT Sans"/>
            </a:endParaRPr>
          </a:p>
        </p:txBody>
      </p:sp>
    </p:spTree>
    <p:extLst>
      <p:ext uri="{BB962C8B-B14F-4D97-AF65-F5344CB8AC3E}">
        <p14:creationId xmlns:p14="http://schemas.microsoft.com/office/powerpoint/2010/main" val="10071596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846667" y="5758200"/>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380827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70"/>
        <p:cNvGrpSpPr/>
        <p:nvPr/>
      </p:nvGrpSpPr>
      <p:grpSpPr>
        <a:xfrm>
          <a:off x="0" y="0"/>
          <a:ext cx="0" cy="0"/>
          <a:chOff x="0" y="0"/>
          <a:chExt cx="0" cy="0"/>
        </a:xfrm>
      </p:grpSpPr>
      <p:grpSp>
        <p:nvGrpSpPr>
          <p:cNvPr id="2" name="Group 1"/>
          <p:cNvGrpSpPr/>
          <p:nvPr/>
        </p:nvGrpSpPr>
        <p:grpSpPr>
          <a:xfrm>
            <a:off x="5004606" y="1525301"/>
            <a:ext cx="3202133" cy="3402300"/>
            <a:chOff x="1146275" y="1118574"/>
            <a:chExt cx="2401600" cy="2551725"/>
          </a:xfrm>
        </p:grpSpPr>
        <p:sp>
          <p:nvSpPr>
            <p:cNvPr id="173" name="Shape 173"/>
            <p:cNvSpPr/>
            <p:nvPr/>
          </p:nvSpPr>
          <p:spPr>
            <a:xfrm>
              <a:off x="1146275" y="1118574"/>
              <a:ext cx="2387100" cy="2551725"/>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177" name="Shape 177"/>
            <p:cNvSpPr txBox="1"/>
            <p:nvPr/>
          </p:nvSpPr>
          <p:spPr>
            <a:xfrm>
              <a:off x="1160775" y="2079787"/>
              <a:ext cx="2387100" cy="308400"/>
            </a:xfrm>
            <a:prstGeom prst="rect">
              <a:avLst/>
            </a:prstGeom>
            <a:noFill/>
            <a:ln>
              <a:noFill/>
            </a:ln>
          </p:spPr>
          <p:txBody>
            <a:bodyPr wrap="square" lIns="121900" tIns="121900" rIns="121900" bIns="121900" anchor="ctr" anchorCtr="0">
              <a:noAutofit/>
            </a:bodyPr>
            <a:lstStyle/>
            <a:p>
              <a:pPr algn="ctr"/>
              <a:r>
                <a:rPr lang="en" sz="2667" b="1" dirty="0" err="1">
                  <a:solidFill>
                    <a:schemeClr val="bg1"/>
                  </a:solidFill>
                  <a:ea typeface="Arial" charset="0"/>
                  <a:cs typeface="Arial" charset="0"/>
                  <a:sym typeface="PT Sans"/>
                </a:rPr>
                <a:t>Meetup.com</a:t>
              </a:r>
              <a:endParaRPr lang="en" sz="2667" b="1" dirty="0">
                <a:solidFill>
                  <a:schemeClr val="bg1"/>
                </a:solidFill>
                <a:ea typeface="Arial" charset="0"/>
                <a:cs typeface="Arial" charset="0"/>
                <a:sym typeface="PT Sans"/>
              </a:endParaRPr>
            </a:p>
          </p:txBody>
        </p:sp>
        <p:sp>
          <p:nvSpPr>
            <p:cNvPr id="194" name="Shape 194"/>
            <p:cNvSpPr txBox="1"/>
            <p:nvPr/>
          </p:nvSpPr>
          <p:spPr>
            <a:xfrm>
              <a:off x="1153850" y="2414273"/>
              <a:ext cx="2387100" cy="1091999"/>
            </a:xfrm>
            <a:prstGeom prst="rect">
              <a:avLst/>
            </a:prstGeom>
            <a:noFill/>
            <a:ln>
              <a:noFill/>
            </a:ln>
          </p:spPr>
          <p:txBody>
            <a:bodyPr wrap="square" lIns="121900" tIns="121900" rIns="121900" bIns="121900" anchor="ctr" anchorCtr="0">
              <a:noAutofit/>
            </a:bodyPr>
            <a:lstStyle/>
            <a:p>
              <a:pPr algn="ctr"/>
              <a:r>
                <a:rPr lang="en" sz="1600" b="1" dirty="0">
                  <a:solidFill>
                    <a:srgbClr val="FFFFFF"/>
                  </a:solidFill>
                  <a:ea typeface="Arial" charset="0"/>
                  <a:cs typeface="Arial" charset="0"/>
                  <a:sym typeface="PT Sans"/>
                </a:rPr>
                <a:t>Details on each </a:t>
              </a:r>
              <a:r>
                <a:rPr lang="en-CA" sz="1600" b="1" dirty="0">
                  <a:solidFill>
                    <a:srgbClr val="FFFFFF"/>
                  </a:solidFill>
                  <a:ea typeface="Arial" charset="0"/>
                  <a:cs typeface="Arial" charset="0"/>
                  <a:sym typeface="PT Sans"/>
                </a:rPr>
                <a:t>month’s </a:t>
              </a:r>
              <a:r>
                <a:rPr lang="en" sz="1600" b="1" dirty="0" err="1">
                  <a:solidFill>
                    <a:srgbClr val="FFFFFF"/>
                  </a:solidFill>
                  <a:ea typeface="Arial" charset="0"/>
                  <a:cs typeface="Arial" charset="0"/>
                  <a:sym typeface="PT Sans"/>
                </a:rPr>
                <a:t>hacknight</a:t>
              </a:r>
              <a:r>
                <a:rPr lang="en" sz="1600" b="1" dirty="0">
                  <a:solidFill>
                    <a:srgbClr val="FFFFFF"/>
                  </a:solidFill>
                  <a:ea typeface="Arial" charset="0"/>
                  <a:cs typeface="Arial" charset="0"/>
                  <a:sym typeface="PT Sans"/>
                </a:rPr>
                <a:t>:</a:t>
              </a:r>
            </a:p>
            <a:p>
              <a:pPr marL="609585" indent="-304792">
                <a:buClr>
                  <a:srgbClr val="FFFFFF"/>
                </a:buClr>
                <a:buFont typeface="PT Sans"/>
                <a:buChar char="●"/>
              </a:pPr>
              <a:r>
                <a:rPr lang="en" sz="1600" b="1" dirty="0">
                  <a:solidFill>
                    <a:srgbClr val="FFFFFF"/>
                  </a:solidFill>
                  <a:ea typeface="Arial" charset="0"/>
                  <a:cs typeface="Arial" charset="0"/>
                  <a:sym typeface="PT Sans"/>
                </a:rPr>
                <a:t>Where</a:t>
              </a:r>
            </a:p>
            <a:p>
              <a:pPr marL="609585" indent="-304792">
                <a:buClr>
                  <a:srgbClr val="FFFFFF"/>
                </a:buClr>
                <a:buFont typeface="PT Sans"/>
                <a:buChar char="●"/>
              </a:pPr>
              <a:r>
                <a:rPr lang="en" sz="1600" b="1" dirty="0">
                  <a:solidFill>
                    <a:srgbClr val="FFFFFF"/>
                  </a:solidFill>
                  <a:ea typeface="Arial" charset="0"/>
                  <a:cs typeface="Arial" charset="0"/>
                  <a:sym typeface="PT Sans"/>
                </a:rPr>
                <a:t>Who</a:t>
              </a:r>
            </a:p>
            <a:p>
              <a:pPr marL="609585" indent="-304792">
                <a:buClr>
                  <a:srgbClr val="FFFFFF"/>
                </a:buClr>
                <a:buFont typeface="PT Sans"/>
                <a:buChar char="●"/>
              </a:pPr>
              <a:r>
                <a:rPr lang="en" sz="1600" b="1" dirty="0">
                  <a:solidFill>
                    <a:srgbClr val="FFFFFF"/>
                  </a:solidFill>
                  <a:ea typeface="Arial" charset="0"/>
                  <a:cs typeface="Arial" charset="0"/>
                  <a:sym typeface="PT Sans"/>
                </a:rPr>
                <a:t>Important Details</a:t>
              </a:r>
            </a:p>
          </p:txBody>
        </p:sp>
        <p:pic>
          <p:nvPicPr>
            <p:cNvPr id="203" name="Shape 203" descr="meetup.png"/>
            <p:cNvPicPr preferRelativeResize="0"/>
            <p:nvPr/>
          </p:nvPicPr>
          <p:blipFill rotWithShape="1">
            <a:blip r:embed="rId3">
              <a:alphaModFix/>
            </a:blip>
            <a:srcRect l="2408" r="2398"/>
            <a:stretch/>
          </p:blipFill>
          <p:spPr>
            <a:xfrm>
              <a:off x="1965320" y="1237113"/>
              <a:ext cx="778025" cy="778024"/>
            </a:xfrm>
            <a:prstGeom prst="rect">
              <a:avLst/>
            </a:prstGeom>
            <a:noFill/>
            <a:ln>
              <a:noFill/>
            </a:ln>
          </p:spPr>
        </p:pic>
      </p:grpSp>
      <p:grpSp>
        <p:nvGrpSpPr>
          <p:cNvPr id="4" name="Group 3"/>
          <p:cNvGrpSpPr/>
          <p:nvPr/>
        </p:nvGrpSpPr>
        <p:grpSpPr>
          <a:xfrm>
            <a:off x="1484694" y="1525299"/>
            <a:ext cx="3192484" cy="4418300"/>
            <a:chOff x="3773437" y="1118523"/>
            <a:chExt cx="2394363" cy="3313725"/>
          </a:xfrm>
        </p:grpSpPr>
        <p:sp>
          <p:nvSpPr>
            <p:cNvPr id="175" name="Shape 175"/>
            <p:cNvSpPr/>
            <p:nvPr/>
          </p:nvSpPr>
          <p:spPr>
            <a:xfrm>
              <a:off x="3780700" y="1118523"/>
              <a:ext cx="2387100" cy="3313725"/>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191" name="Shape 191"/>
            <p:cNvSpPr txBox="1"/>
            <p:nvPr/>
          </p:nvSpPr>
          <p:spPr>
            <a:xfrm>
              <a:off x="3773437" y="2079787"/>
              <a:ext cx="2387100" cy="308400"/>
            </a:xfrm>
            <a:prstGeom prst="rect">
              <a:avLst/>
            </a:prstGeom>
            <a:noFill/>
            <a:ln>
              <a:noFill/>
            </a:ln>
          </p:spPr>
          <p:txBody>
            <a:bodyPr wrap="square" lIns="121900" tIns="121900" rIns="121900" bIns="121900" anchor="ctr" anchorCtr="0">
              <a:noAutofit/>
            </a:bodyPr>
            <a:lstStyle/>
            <a:p>
              <a:pPr algn="ctr"/>
              <a:r>
                <a:rPr lang="en-CA" sz="2667" b="1" dirty="0" err="1">
                  <a:solidFill>
                    <a:schemeClr val="bg1"/>
                  </a:solidFill>
                  <a:ea typeface="Arial" charset="0"/>
                  <a:cs typeface="Arial" charset="0"/>
                  <a:sym typeface="PT Sans"/>
                </a:rPr>
                <a:t>c</a:t>
              </a:r>
              <a:r>
                <a:rPr lang="en" sz="2667" b="1" dirty="0" err="1">
                  <a:solidFill>
                    <a:schemeClr val="bg1"/>
                  </a:solidFill>
                  <a:ea typeface="Arial" charset="0"/>
                  <a:cs typeface="Arial" charset="0"/>
                  <a:sym typeface="PT Sans"/>
                </a:rPr>
                <a:t>ivte</a:t>
              </a:r>
              <a:r>
                <a:rPr lang="en-CA" sz="2667" b="1" dirty="0">
                  <a:solidFill>
                    <a:schemeClr val="bg1"/>
                  </a:solidFill>
                  <a:ea typeface="Arial" charset="0"/>
                  <a:cs typeface="Arial" charset="0"/>
                  <a:sym typeface="PT Sans"/>
                </a:rPr>
                <a:t>.</a:t>
              </a:r>
              <a:r>
                <a:rPr lang="en" sz="2667" b="1" dirty="0" err="1">
                  <a:solidFill>
                    <a:schemeClr val="bg1"/>
                  </a:solidFill>
                  <a:ea typeface="Arial" charset="0"/>
                  <a:cs typeface="Arial" charset="0"/>
                  <a:sym typeface="PT Sans"/>
                </a:rPr>
                <a:t>ch</a:t>
              </a:r>
              <a:endParaRPr lang="en" sz="2667" b="1" dirty="0">
                <a:solidFill>
                  <a:schemeClr val="bg1"/>
                </a:solidFill>
                <a:ea typeface="Arial" charset="0"/>
                <a:cs typeface="Arial" charset="0"/>
                <a:sym typeface="PT Sans"/>
              </a:endParaRPr>
            </a:p>
          </p:txBody>
        </p:sp>
        <p:sp>
          <p:nvSpPr>
            <p:cNvPr id="193" name="Shape 193"/>
            <p:cNvSpPr txBox="1"/>
            <p:nvPr/>
          </p:nvSpPr>
          <p:spPr>
            <a:xfrm>
              <a:off x="3879117" y="2414272"/>
              <a:ext cx="2133600" cy="1880077"/>
            </a:xfrm>
            <a:prstGeom prst="rect">
              <a:avLst/>
            </a:prstGeom>
            <a:noFill/>
            <a:ln>
              <a:noFill/>
            </a:ln>
          </p:spPr>
          <p:txBody>
            <a:bodyPr wrap="square" lIns="121900" tIns="121900" rIns="121900" bIns="121900" anchor="t" anchorCtr="0">
              <a:noAutofit/>
            </a:bodyPr>
            <a:lstStyle/>
            <a:p>
              <a:pPr marL="474121" indent="-304792">
                <a:buClr>
                  <a:srgbClr val="FFFFFF"/>
                </a:buClr>
                <a:buFont typeface="PT Sans"/>
                <a:buChar char="●"/>
              </a:pPr>
              <a:r>
                <a:rPr lang="en" sz="1600" b="1" dirty="0">
                  <a:solidFill>
                    <a:srgbClr val="FFFFFF"/>
                  </a:solidFill>
                  <a:ea typeface="Arial" charset="0"/>
                  <a:cs typeface="Arial" charset="0"/>
                  <a:sym typeface="PT Sans"/>
                </a:rPr>
                <a:t>Videos &amp; slides from presentations</a:t>
              </a:r>
            </a:p>
            <a:p>
              <a:pPr marL="474121" indent="-304792">
                <a:buClr>
                  <a:srgbClr val="FFFFFF"/>
                </a:buClr>
                <a:buFont typeface="PT Sans"/>
                <a:buChar char="●"/>
              </a:pPr>
              <a:r>
                <a:rPr lang="en" sz="1600" b="1" dirty="0">
                  <a:solidFill>
                    <a:srgbClr val="FFFFFF"/>
                  </a:solidFill>
                  <a:ea typeface="Arial" charset="0"/>
                  <a:cs typeface="Arial" charset="0"/>
                  <a:sym typeface="PT Sans"/>
                </a:rPr>
                <a:t>Notes from Project Leads</a:t>
              </a:r>
              <a:endParaRPr lang="en-CA" sz="1600" b="1" dirty="0">
                <a:solidFill>
                  <a:srgbClr val="FFFFFF"/>
                </a:solidFill>
                <a:ea typeface="Arial" charset="0"/>
                <a:cs typeface="Arial" charset="0"/>
                <a:sym typeface="PT Sans"/>
              </a:endParaRPr>
            </a:p>
            <a:p>
              <a:pPr marL="474121" indent="-304792">
                <a:buClr>
                  <a:srgbClr val="FFFFFF"/>
                </a:buClr>
                <a:buFont typeface="PT Sans"/>
                <a:buChar char="●"/>
              </a:pPr>
              <a:r>
                <a:rPr lang="en-CA" sz="1600" b="1" dirty="0">
                  <a:solidFill>
                    <a:srgbClr val="FFFFFF"/>
                  </a:solidFill>
                  <a:ea typeface="Arial" charset="0"/>
                  <a:cs typeface="Arial" charset="0"/>
                  <a:sym typeface="PT Sans"/>
                </a:rPr>
                <a:t>Information on all things Civic Tech</a:t>
              </a:r>
              <a:endParaRPr lang="en" sz="1600" b="1" dirty="0">
                <a:solidFill>
                  <a:srgbClr val="FFFFFF"/>
                </a:solidFill>
                <a:ea typeface="Arial" charset="0"/>
                <a:cs typeface="Arial" charset="0"/>
                <a:sym typeface="PT Sans"/>
              </a:endParaRPr>
            </a:p>
          </p:txBody>
        </p:sp>
        <p:grpSp>
          <p:nvGrpSpPr>
            <p:cNvPr id="35" name="Group 34"/>
            <p:cNvGrpSpPr/>
            <p:nvPr/>
          </p:nvGrpSpPr>
          <p:grpSpPr>
            <a:xfrm>
              <a:off x="4642006" y="1309423"/>
              <a:ext cx="647235" cy="633404"/>
              <a:chOff x="4451506" y="928696"/>
              <a:chExt cx="804369" cy="787180"/>
            </a:xfrm>
          </p:grpSpPr>
          <p:sp>
            <p:nvSpPr>
              <p:cNvPr id="36" name="Shape 139"/>
              <p:cNvSpPr/>
              <p:nvPr/>
            </p:nvSpPr>
            <p:spPr>
              <a:xfrm>
                <a:off x="4451506" y="928696"/>
                <a:ext cx="804369" cy="787180"/>
              </a:xfrm>
              <a:prstGeom prst="ellipse">
                <a:avLst/>
              </a:prstGeom>
              <a:solidFill>
                <a:schemeClr val="bg1"/>
              </a:solidFill>
              <a:ln w="19050" cap="flat" cmpd="sng">
                <a:solidFill>
                  <a:srgbClr val="000000"/>
                </a:solidFill>
                <a:prstDash val="solid"/>
                <a:round/>
                <a:headEnd type="none" w="med" len="med"/>
                <a:tailEnd type="none" w="med" len="med"/>
              </a:ln>
            </p:spPr>
            <p:txBody>
              <a:bodyPr wrap="square" lIns="121900" tIns="121900" rIns="121900" bIns="121900" anchor="ctr" anchorCtr="0">
                <a:noAutofit/>
              </a:bodyPr>
              <a:lstStyle/>
              <a:p>
                <a:endParaRPr sz="2400"/>
              </a:p>
            </p:txBody>
          </p: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1812" y="1072854"/>
                <a:ext cx="503756" cy="498865"/>
              </a:xfrm>
              <a:prstGeom prst="rect">
                <a:avLst/>
              </a:prstGeom>
            </p:spPr>
          </p:pic>
        </p:grpSp>
      </p:grpSp>
      <p:grpSp>
        <p:nvGrpSpPr>
          <p:cNvPr id="3" name="Group 2"/>
          <p:cNvGrpSpPr/>
          <p:nvPr/>
        </p:nvGrpSpPr>
        <p:grpSpPr>
          <a:xfrm>
            <a:off x="8534167" y="1525301"/>
            <a:ext cx="3192000" cy="3402300"/>
            <a:chOff x="6400625" y="1143975"/>
            <a:chExt cx="2394000" cy="2551725"/>
          </a:xfrm>
        </p:grpSpPr>
        <p:sp>
          <p:nvSpPr>
            <p:cNvPr id="176" name="Shape 176"/>
            <p:cNvSpPr/>
            <p:nvPr/>
          </p:nvSpPr>
          <p:spPr>
            <a:xfrm>
              <a:off x="6407525" y="1143975"/>
              <a:ext cx="2387100" cy="2551725"/>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pic>
          <p:nvPicPr>
            <p:cNvPr id="180" name="Shape 180" descr="slack-symbol-w.png"/>
            <p:cNvPicPr preferRelativeResize="0"/>
            <p:nvPr/>
          </p:nvPicPr>
          <p:blipFill>
            <a:blip r:embed="rId5">
              <a:alphaModFix/>
            </a:blip>
            <a:stretch>
              <a:fillRect/>
            </a:stretch>
          </p:blipFill>
          <p:spPr>
            <a:xfrm>
              <a:off x="7238900" y="1279226"/>
              <a:ext cx="693799" cy="693799"/>
            </a:xfrm>
            <a:prstGeom prst="rect">
              <a:avLst/>
            </a:prstGeom>
            <a:noFill/>
            <a:ln>
              <a:noFill/>
            </a:ln>
          </p:spPr>
        </p:pic>
        <p:sp>
          <p:nvSpPr>
            <p:cNvPr id="183" name="Shape 183"/>
            <p:cNvSpPr txBox="1"/>
            <p:nvPr/>
          </p:nvSpPr>
          <p:spPr>
            <a:xfrm>
              <a:off x="6781600" y="2395725"/>
              <a:ext cx="1990800" cy="426000"/>
            </a:xfrm>
            <a:prstGeom prst="rect">
              <a:avLst/>
            </a:prstGeom>
            <a:noFill/>
            <a:ln>
              <a:noFill/>
            </a:ln>
          </p:spPr>
          <p:txBody>
            <a:bodyPr wrap="square" lIns="121900" tIns="121900" rIns="121900" bIns="121900" anchor="ctr" anchorCtr="0">
              <a:noAutofit/>
            </a:bodyPr>
            <a:lstStyle/>
            <a:p>
              <a:r>
                <a:rPr lang="en" sz="1600" b="1" dirty="0">
                  <a:solidFill>
                    <a:srgbClr val="FFFFFF"/>
                  </a:solidFill>
                  <a:ea typeface="Arial" charset="0"/>
                  <a:cs typeface="Arial" charset="0"/>
                  <a:sym typeface="PT Sans"/>
                </a:rPr>
                <a:t>Visit </a:t>
              </a:r>
              <a:r>
                <a:rPr lang="en" sz="1600" b="1" dirty="0">
                  <a:solidFill>
                    <a:srgbClr val="CFE2F3"/>
                  </a:solidFill>
                  <a:ea typeface="Arial" charset="0"/>
                  <a:cs typeface="Arial" charset="0"/>
                  <a:sym typeface="PT Sans"/>
                </a:rPr>
                <a:t>http://</a:t>
              </a:r>
              <a:r>
                <a:rPr lang="en-CA" sz="1600" b="1" dirty="0" err="1">
                  <a:solidFill>
                    <a:srgbClr val="CFE2F3"/>
                  </a:solidFill>
                  <a:ea typeface="Arial" charset="0"/>
                  <a:cs typeface="Arial" charset="0"/>
                  <a:sym typeface="PT Sans"/>
                </a:rPr>
                <a:t>civte.ch</a:t>
              </a:r>
              <a:endParaRPr lang="en" sz="1600" b="1" dirty="0">
                <a:solidFill>
                  <a:srgbClr val="CFE2F3"/>
                </a:solidFill>
                <a:ea typeface="Arial" charset="0"/>
                <a:cs typeface="Arial" charset="0"/>
                <a:sym typeface="PT Sans"/>
              </a:endParaRPr>
            </a:p>
          </p:txBody>
        </p:sp>
        <p:sp>
          <p:nvSpPr>
            <p:cNvPr id="184" name="Shape 184"/>
            <p:cNvSpPr txBox="1"/>
            <p:nvPr/>
          </p:nvSpPr>
          <p:spPr>
            <a:xfrm>
              <a:off x="6781675" y="2637025"/>
              <a:ext cx="1990800" cy="426000"/>
            </a:xfrm>
            <a:prstGeom prst="rect">
              <a:avLst/>
            </a:prstGeom>
            <a:noFill/>
            <a:ln>
              <a:noFill/>
            </a:ln>
          </p:spPr>
          <p:txBody>
            <a:bodyPr wrap="square" lIns="121900" tIns="121900" rIns="121900" bIns="121900" anchor="ctr" anchorCtr="0">
              <a:noAutofit/>
            </a:bodyPr>
            <a:lstStyle/>
            <a:p>
              <a:r>
                <a:rPr lang="en" sz="1600" b="1" dirty="0">
                  <a:solidFill>
                    <a:srgbClr val="FFFFFF"/>
                  </a:solidFill>
                  <a:ea typeface="Arial" charset="0"/>
                  <a:cs typeface="Arial" charset="0"/>
                  <a:sym typeface="PT Sans"/>
                </a:rPr>
                <a:t>Click “</a:t>
              </a:r>
              <a:r>
                <a:rPr lang="en-CA" sz="1600" b="1" dirty="0">
                  <a:solidFill>
                    <a:srgbClr val="FFFFFF"/>
                  </a:solidFill>
                  <a:ea typeface="Arial" charset="0"/>
                  <a:cs typeface="Arial" charset="0"/>
                  <a:sym typeface="PT Sans"/>
                </a:rPr>
                <a:t>Slack</a:t>
              </a:r>
              <a:r>
                <a:rPr lang="en" sz="1600" b="1" dirty="0">
                  <a:solidFill>
                    <a:srgbClr val="FFFFFF"/>
                  </a:solidFill>
                  <a:ea typeface="Arial" charset="0"/>
                  <a:cs typeface="Arial" charset="0"/>
                  <a:sym typeface="PT Sans"/>
                </a:rPr>
                <a:t>”</a:t>
              </a:r>
            </a:p>
          </p:txBody>
        </p:sp>
        <p:sp>
          <p:nvSpPr>
            <p:cNvPr id="185" name="Shape 185"/>
            <p:cNvSpPr txBox="1"/>
            <p:nvPr/>
          </p:nvSpPr>
          <p:spPr>
            <a:xfrm>
              <a:off x="6781675" y="2903725"/>
              <a:ext cx="1990800" cy="426000"/>
            </a:xfrm>
            <a:prstGeom prst="rect">
              <a:avLst/>
            </a:prstGeom>
            <a:noFill/>
            <a:ln>
              <a:noFill/>
            </a:ln>
          </p:spPr>
          <p:txBody>
            <a:bodyPr wrap="square" lIns="121900" tIns="121900" rIns="121900" bIns="121900" anchor="ctr" anchorCtr="0">
              <a:noAutofit/>
            </a:bodyPr>
            <a:lstStyle/>
            <a:p>
              <a:r>
                <a:rPr lang="en" sz="1600" b="1" dirty="0">
                  <a:solidFill>
                    <a:srgbClr val="FFFFFF"/>
                  </a:solidFill>
                  <a:ea typeface="Arial" charset="0"/>
                  <a:cs typeface="Arial" charset="0"/>
                  <a:sym typeface="PT Sans"/>
                </a:rPr>
                <a:t>Submit email</a:t>
              </a:r>
            </a:p>
          </p:txBody>
        </p:sp>
        <p:sp>
          <p:nvSpPr>
            <p:cNvPr id="186" name="Shape 186"/>
            <p:cNvSpPr txBox="1"/>
            <p:nvPr/>
          </p:nvSpPr>
          <p:spPr>
            <a:xfrm>
              <a:off x="6781675" y="3170425"/>
              <a:ext cx="1990800" cy="426000"/>
            </a:xfrm>
            <a:prstGeom prst="rect">
              <a:avLst/>
            </a:prstGeom>
            <a:noFill/>
            <a:ln>
              <a:noFill/>
            </a:ln>
          </p:spPr>
          <p:txBody>
            <a:bodyPr wrap="square" lIns="121900" tIns="121900" rIns="121900" bIns="121900" anchor="ctr" anchorCtr="0">
              <a:noAutofit/>
            </a:bodyPr>
            <a:lstStyle/>
            <a:p>
              <a:r>
                <a:rPr lang="en" sz="1600" b="1" dirty="0">
                  <a:solidFill>
                    <a:srgbClr val="FFFFFF"/>
                  </a:solidFill>
                  <a:ea typeface="Arial" charset="0"/>
                  <a:cs typeface="Arial" charset="0"/>
                  <a:sym typeface="PT Sans"/>
                </a:rPr>
                <a:t>Boom!</a:t>
              </a:r>
            </a:p>
          </p:txBody>
        </p:sp>
        <p:pic>
          <p:nvPicPr>
            <p:cNvPr id="187" name="Shape 187" descr="number-1.png"/>
            <p:cNvPicPr preferRelativeResize="0"/>
            <p:nvPr/>
          </p:nvPicPr>
          <p:blipFill>
            <a:blip r:embed="rId6">
              <a:alphaModFix/>
            </a:blip>
            <a:stretch>
              <a:fillRect/>
            </a:stretch>
          </p:blipFill>
          <p:spPr>
            <a:xfrm>
              <a:off x="6581400" y="2483225"/>
              <a:ext cx="200199" cy="200199"/>
            </a:xfrm>
            <a:prstGeom prst="rect">
              <a:avLst/>
            </a:prstGeom>
            <a:noFill/>
            <a:ln>
              <a:noFill/>
            </a:ln>
          </p:spPr>
        </p:pic>
        <p:pic>
          <p:nvPicPr>
            <p:cNvPr id="188" name="Shape 188" descr="number-2.png"/>
            <p:cNvPicPr preferRelativeResize="0"/>
            <p:nvPr/>
          </p:nvPicPr>
          <p:blipFill>
            <a:blip r:embed="rId7">
              <a:alphaModFix/>
            </a:blip>
            <a:stretch>
              <a:fillRect/>
            </a:stretch>
          </p:blipFill>
          <p:spPr>
            <a:xfrm>
              <a:off x="6581400" y="2749925"/>
              <a:ext cx="200199" cy="200199"/>
            </a:xfrm>
            <a:prstGeom prst="rect">
              <a:avLst/>
            </a:prstGeom>
            <a:noFill/>
            <a:ln>
              <a:noFill/>
            </a:ln>
          </p:spPr>
        </p:pic>
        <p:pic>
          <p:nvPicPr>
            <p:cNvPr id="189" name="Shape 189" descr="number-3.png"/>
            <p:cNvPicPr preferRelativeResize="0"/>
            <p:nvPr/>
          </p:nvPicPr>
          <p:blipFill>
            <a:blip r:embed="rId8">
              <a:alphaModFix/>
            </a:blip>
            <a:stretch>
              <a:fillRect/>
            </a:stretch>
          </p:blipFill>
          <p:spPr>
            <a:xfrm>
              <a:off x="6581400" y="3016625"/>
              <a:ext cx="200199" cy="200199"/>
            </a:xfrm>
            <a:prstGeom prst="rect">
              <a:avLst/>
            </a:prstGeom>
            <a:noFill/>
            <a:ln>
              <a:noFill/>
            </a:ln>
          </p:spPr>
        </p:pic>
        <p:pic>
          <p:nvPicPr>
            <p:cNvPr id="190" name="Shape 190" descr="number-4.png"/>
            <p:cNvPicPr preferRelativeResize="0"/>
            <p:nvPr/>
          </p:nvPicPr>
          <p:blipFill>
            <a:blip r:embed="rId9">
              <a:alphaModFix/>
            </a:blip>
            <a:stretch>
              <a:fillRect/>
            </a:stretch>
          </p:blipFill>
          <p:spPr>
            <a:xfrm>
              <a:off x="6581400" y="3283325"/>
              <a:ext cx="200199" cy="200199"/>
            </a:xfrm>
            <a:prstGeom prst="rect">
              <a:avLst/>
            </a:prstGeom>
            <a:noFill/>
            <a:ln>
              <a:noFill/>
            </a:ln>
          </p:spPr>
        </p:pic>
        <p:sp>
          <p:nvSpPr>
            <p:cNvPr id="38" name="Shape 182"/>
            <p:cNvSpPr txBox="1"/>
            <p:nvPr/>
          </p:nvSpPr>
          <p:spPr>
            <a:xfrm>
              <a:off x="6400625" y="2020987"/>
              <a:ext cx="2387100" cy="426000"/>
            </a:xfrm>
            <a:prstGeom prst="rect">
              <a:avLst/>
            </a:prstGeom>
            <a:noFill/>
            <a:ln>
              <a:noFill/>
            </a:ln>
          </p:spPr>
          <p:txBody>
            <a:bodyPr wrap="square" lIns="121900" tIns="121900" rIns="121900" bIns="121900" anchor="ctr" anchorCtr="0">
              <a:noAutofit/>
            </a:bodyPr>
            <a:lstStyle>
              <a:defPPr marR="0" lvl="0" algn="l" rtl="0">
                <a:lnSpc>
                  <a:spcPct val="100000"/>
                </a:lnSpc>
                <a:spcBef>
                  <a:spcPts val="0"/>
                </a:spcBef>
                <a:spcAft>
                  <a:spcPts val="0"/>
                </a:spcAft>
              </a:defPPr>
              <a:lvl1pPr algn="ctr">
                <a:defRPr sz="2200" b="1">
                  <a:solidFill>
                    <a:schemeClr val="bg1"/>
                  </a:solidFill>
                  <a:latin typeface="PT Sans"/>
                  <a:ea typeface="PT Sans"/>
                  <a:cs typeface="PT Sans"/>
                </a:defRPr>
              </a:lvl1pPr>
            </a:lstStyle>
            <a:p>
              <a:r>
                <a:rPr lang="en" sz="2667" dirty="0">
                  <a:latin typeface="+mn-lt"/>
                  <a:ea typeface="Arial" charset="0"/>
                  <a:cs typeface="Arial" charset="0"/>
                  <a:sym typeface="PT Sans"/>
                </a:rPr>
                <a:t>Join our Slack</a:t>
              </a:r>
            </a:p>
          </p:txBody>
        </p:sp>
      </p:grpSp>
      <p:sp>
        <p:nvSpPr>
          <p:cNvPr id="42" name="Shape 196"/>
          <p:cNvSpPr/>
          <p:nvPr/>
        </p:nvSpPr>
        <p:spPr>
          <a:xfrm>
            <a:off x="5023939" y="5198399"/>
            <a:ext cx="6672595" cy="745200"/>
          </a:xfrm>
          <a:prstGeom prst="roundRect">
            <a:avLst>
              <a:gd name="adj" fmla="val 18696"/>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pic>
        <p:nvPicPr>
          <p:cNvPr id="43" name="Shape 42" descr="twitter-logo-silhouette.png"/>
          <p:cNvPicPr preferRelativeResize="0"/>
          <p:nvPr/>
        </p:nvPicPr>
        <p:blipFill>
          <a:blip r:embed="rId10">
            <a:alphaModFix/>
          </a:blip>
          <a:stretch>
            <a:fillRect/>
          </a:stretch>
        </p:blipFill>
        <p:spPr>
          <a:xfrm>
            <a:off x="5291933" y="5417102"/>
            <a:ext cx="342633" cy="342633"/>
          </a:xfrm>
          <a:prstGeom prst="rect">
            <a:avLst/>
          </a:prstGeom>
          <a:noFill/>
          <a:ln>
            <a:noFill/>
          </a:ln>
        </p:spPr>
      </p:pic>
      <p:pic>
        <p:nvPicPr>
          <p:cNvPr id="6" name="Picture 5"/>
          <p:cNvPicPr>
            <a:picLocks noChangeAspect="1"/>
          </p:cNvPicPr>
          <p:nvPr/>
        </p:nvPicPr>
        <p:blipFill>
          <a:blip r:embed="rId11"/>
          <a:stretch>
            <a:fillRect/>
          </a:stretch>
        </p:blipFill>
        <p:spPr>
          <a:xfrm>
            <a:off x="8502643" y="5323939"/>
            <a:ext cx="494120" cy="494120"/>
          </a:xfrm>
          <a:prstGeom prst="rect">
            <a:avLst/>
          </a:prstGeom>
        </p:spPr>
      </p:pic>
      <p:sp>
        <p:nvSpPr>
          <p:cNvPr id="7" name="TextBox 6">
            <a:hlinkClick r:id="rId12"/>
          </p:cNvPr>
          <p:cNvSpPr txBox="1"/>
          <p:nvPr/>
        </p:nvSpPr>
        <p:spPr>
          <a:xfrm>
            <a:off x="9198534" y="5365814"/>
            <a:ext cx="2489005" cy="461665"/>
          </a:xfrm>
          <a:prstGeom prst="rect">
            <a:avLst/>
          </a:prstGeom>
          <a:noFill/>
        </p:spPr>
        <p:txBody>
          <a:bodyPr wrap="square" rtlCol="0">
            <a:spAutoFit/>
          </a:bodyPr>
          <a:lstStyle/>
          <a:p>
            <a:r>
              <a:rPr lang="en-US" sz="2400" dirty="0">
                <a:solidFill>
                  <a:schemeClr val="bg1"/>
                </a:solidFill>
              </a:rPr>
              <a:t>/</a:t>
            </a:r>
            <a:r>
              <a:rPr lang="en-US" sz="2400" dirty="0" err="1">
                <a:solidFill>
                  <a:schemeClr val="bg1"/>
                </a:solidFill>
              </a:rPr>
              <a:t>CivicTechWR</a:t>
            </a:r>
            <a:endParaRPr lang="en-US" sz="2400" dirty="0">
              <a:solidFill>
                <a:schemeClr val="bg1"/>
              </a:solidFill>
            </a:endParaRPr>
          </a:p>
        </p:txBody>
      </p:sp>
      <p:sp>
        <p:nvSpPr>
          <p:cNvPr id="47" name="TextBox 46">
            <a:hlinkClick r:id="rId13"/>
          </p:cNvPr>
          <p:cNvSpPr txBox="1"/>
          <p:nvPr/>
        </p:nvSpPr>
        <p:spPr>
          <a:xfrm>
            <a:off x="5811867" y="5365814"/>
            <a:ext cx="2344015" cy="461665"/>
          </a:xfrm>
          <a:prstGeom prst="rect">
            <a:avLst/>
          </a:prstGeom>
          <a:noFill/>
        </p:spPr>
        <p:txBody>
          <a:bodyPr wrap="square" rtlCol="0">
            <a:spAutoFit/>
          </a:bodyPr>
          <a:lstStyle/>
          <a:p>
            <a:r>
              <a:rPr lang="en-US" sz="2400" dirty="0">
                <a:solidFill>
                  <a:schemeClr val="bg1"/>
                </a:solidFill>
              </a:rPr>
              <a:t>@</a:t>
            </a:r>
            <a:r>
              <a:rPr lang="en-US" sz="2400" dirty="0" err="1">
                <a:solidFill>
                  <a:schemeClr val="bg1"/>
                </a:solidFill>
              </a:rPr>
              <a:t>CivicTechWR</a:t>
            </a:r>
            <a:endParaRPr lang="en-US" sz="2400" dirty="0">
              <a:solidFill>
                <a:schemeClr val="bg1"/>
              </a:solidFill>
            </a:endParaRPr>
          </a:p>
        </p:txBody>
      </p:sp>
      <p:sp>
        <p:nvSpPr>
          <p:cNvPr id="10" name="Title 9"/>
          <p:cNvSpPr>
            <a:spLocks noGrp="1"/>
          </p:cNvSpPr>
          <p:nvPr>
            <p:ph type="title"/>
          </p:nvPr>
        </p:nvSpPr>
        <p:spPr/>
        <p:txBody>
          <a:bodyPr/>
          <a:lstStyle/>
          <a:p>
            <a:r>
              <a:rPr lang="en-US" dirty="0" smtClean="0"/>
              <a:t>Keep In Touch</a:t>
            </a:r>
            <a:endParaRPr lang="en-US" dirty="0"/>
          </a:p>
        </p:txBody>
      </p:sp>
    </p:spTree>
    <p:extLst>
      <p:ext uri="{BB962C8B-B14F-4D97-AF65-F5344CB8AC3E}">
        <p14:creationId xmlns:p14="http://schemas.microsoft.com/office/powerpoint/2010/main" val="14742051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Shape 254" descr="megaphone-w.png"/>
          <p:cNvPicPr preferRelativeResize="0"/>
          <p:nvPr/>
        </p:nvPicPr>
        <p:blipFill>
          <a:blip r:embed="rId2">
            <a:alphaModFix/>
          </a:blip>
          <a:stretch>
            <a:fillRect/>
          </a:stretch>
        </p:blipFill>
        <p:spPr>
          <a:xfrm>
            <a:off x="10674734" y="766000"/>
            <a:ext cx="968665" cy="968665"/>
          </a:xfrm>
          <a:prstGeom prst="rect">
            <a:avLst/>
          </a:prstGeom>
          <a:noFill/>
          <a:ln>
            <a:noFill/>
          </a:ln>
        </p:spPr>
      </p:pic>
    </p:spTree>
    <p:extLst>
      <p:ext uri="{BB962C8B-B14F-4D97-AF65-F5344CB8AC3E}">
        <p14:creationId xmlns:p14="http://schemas.microsoft.com/office/powerpoint/2010/main" val="482865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Shape 94"/>
          <p:cNvSpPr/>
          <p:nvPr/>
        </p:nvSpPr>
        <p:spPr>
          <a:xfrm>
            <a:off x="1513600" y="983001"/>
            <a:ext cx="3182800" cy="3496000"/>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96" name="Shape 96"/>
          <p:cNvSpPr/>
          <p:nvPr/>
        </p:nvSpPr>
        <p:spPr>
          <a:xfrm>
            <a:off x="5018792" y="983001"/>
            <a:ext cx="3182800" cy="3496000"/>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97" name="Shape 97"/>
          <p:cNvSpPr/>
          <p:nvPr/>
        </p:nvSpPr>
        <p:spPr>
          <a:xfrm>
            <a:off x="8524000" y="983000"/>
            <a:ext cx="3182800" cy="4892000"/>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99" name="Shape 99"/>
          <p:cNvSpPr txBox="1"/>
          <p:nvPr/>
        </p:nvSpPr>
        <p:spPr>
          <a:xfrm>
            <a:off x="1513600" y="2538833"/>
            <a:ext cx="3182800" cy="489600"/>
          </a:xfrm>
          <a:prstGeom prst="rect">
            <a:avLst/>
          </a:prstGeom>
          <a:noFill/>
          <a:ln>
            <a:noFill/>
          </a:ln>
        </p:spPr>
        <p:txBody>
          <a:bodyPr wrap="square" lIns="121900" tIns="121900" rIns="121900" bIns="121900" anchor="ctr" anchorCtr="0">
            <a:noAutofit/>
          </a:bodyPr>
          <a:lstStyle/>
          <a:p>
            <a:pPr algn="ctr"/>
            <a:r>
              <a:rPr lang="en" sz="2400" b="1" dirty="0">
                <a:solidFill>
                  <a:srgbClr val="FFFFFF"/>
                </a:solidFill>
                <a:ea typeface="Arial" charset="0"/>
                <a:cs typeface="Arial" charset="0"/>
                <a:sym typeface="PT Sans"/>
              </a:rPr>
              <a:t>Have some dinner</a:t>
            </a:r>
          </a:p>
        </p:txBody>
      </p:sp>
      <p:pic>
        <p:nvPicPr>
          <p:cNvPr id="101" name="Shape 101" descr="slack-symbol-w.png"/>
          <p:cNvPicPr preferRelativeResize="0"/>
          <p:nvPr/>
        </p:nvPicPr>
        <p:blipFill>
          <a:blip r:embed="rId3">
            <a:alphaModFix/>
          </a:blip>
          <a:stretch>
            <a:fillRect/>
          </a:stretch>
        </p:blipFill>
        <p:spPr>
          <a:xfrm>
            <a:off x="9652868" y="1410234"/>
            <a:ext cx="925065" cy="925065"/>
          </a:xfrm>
          <a:prstGeom prst="rect">
            <a:avLst/>
          </a:prstGeom>
          <a:noFill/>
          <a:ln>
            <a:noFill/>
          </a:ln>
        </p:spPr>
      </p:pic>
      <p:sp>
        <p:nvSpPr>
          <p:cNvPr id="103" name="Shape 103"/>
          <p:cNvSpPr txBox="1"/>
          <p:nvPr/>
        </p:nvSpPr>
        <p:spPr>
          <a:xfrm>
            <a:off x="8524000" y="2499633"/>
            <a:ext cx="3182800" cy="568000"/>
          </a:xfrm>
          <a:prstGeom prst="rect">
            <a:avLst/>
          </a:prstGeom>
          <a:noFill/>
          <a:ln>
            <a:noFill/>
          </a:ln>
        </p:spPr>
        <p:txBody>
          <a:bodyPr wrap="square" lIns="121900" tIns="121900" rIns="121900" bIns="121900" anchor="ctr" anchorCtr="0">
            <a:noAutofit/>
          </a:bodyPr>
          <a:lstStyle/>
          <a:p>
            <a:pPr algn="ctr"/>
            <a:r>
              <a:rPr lang="en" sz="2400" b="1" dirty="0">
                <a:solidFill>
                  <a:srgbClr val="FFFFFF"/>
                </a:solidFill>
                <a:ea typeface="Arial" charset="0"/>
                <a:cs typeface="Arial" charset="0"/>
                <a:sym typeface="PT Sans"/>
              </a:rPr>
              <a:t>Join our Slack</a:t>
            </a:r>
          </a:p>
        </p:txBody>
      </p:sp>
      <p:pic>
        <p:nvPicPr>
          <p:cNvPr id="105" name="Shape 105" descr="pizza.png"/>
          <p:cNvPicPr preferRelativeResize="0"/>
          <p:nvPr/>
        </p:nvPicPr>
        <p:blipFill>
          <a:blip r:embed="rId4">
            <a:alphaModFix/>
          </a:blip>
          <a:stretch>
            <a:fillRect/>
          </a:stretch>
        </p:blipFill>
        <p:spPr>
          <a:xfrm>
            <a:off x="2681068" y="1429534"/>
            <a:ext cx="886465" cy="886465"/>
          </a:xfrm>
          <a:prstGeom prst="rect">
            <a:avLst/>
          </a:prstGeom>
          <a:noFill/>
          <a:ln>
            <a:noFill/>
          </a:ln>
        </p:spPr>
      </p:pic>
      <p:sp>
        <p:nvSpPr>
          <p:cNvPr id="106" name="Shape 106"/>
          <p:cNvSpPr txBox="1"/>
          <p:nvPr/>
        </p:nvSpPr>
        <p:spPr>
          <a:xfrm>
            <a:off x="9052233" y="3363233"/>
            <a:ext cx="2654400" cy="568000"/>
          </a:xfrm>
          <a:prstGeom prst="rect">
            <a:avLst/>
          </a:prstGeom>
          <a:noFill/>
          <a:ln>
            <a:noFill/>
          </a:ln>
        </p:spPr>
        <p:txBody>
          <a:bodyPr wrap="square" lIns="121900" tIns="121900" rIns="121900" bIns="121900" anchor="ctr" anchorCtr="0">
            <a:noAutofit/>
          </a:bodyPr>
          <a:lstStyle/>
          <a:p>
            <a:r>
              <a:rPr lang="en" sz="2000" dirty="0">
                <a:solidFill>
                  <a:srgbClr val="FFFFFF"/>
                </a:solidFill>
                <a:ea typeface="Arial" charset="0"/>
                <a:cs typeface="Arial" charset="0"/>
                <a:sym typeface="PT Sans"/>
              </a:rPr>
              <a:t>Visit </a:t>
            </a:r>
            <a:r>
              <a:rPr lang="en" sz="2000" dirty="0">
                <a:solidFill>
                  <a:srgbClr val="CFE2F3"/>
                </a:solidFill>
                <a:ea typeface="Arial" charset="0"/>
                <a:cs typeface="Arial" charset="0"/>
                <a:sym typeface="PT Sans"/>
              </a:rPr>
              <a:t>http://</a:t>
            </a:r>
            <a:r>
              <a:rPr lang="en" sz="2000" dirty="0" err="1">
                <a:solidFill>
                  <a:srgbClr val="CFE2F3"/>
                </a:solidFill>
                <a:ea typeface="Arial" charset="0"/>
                <a:cs typeface="Arial" charset="0"/>
                <a:sym typeface="PT Sans"/>
              </a:rPr>
              <a:t>civte</a:t>
            </a:r>
            <a:r>
              <a:rPr lang="en-CA" sz="2000" dirty="0">
                <a:solidFill>
                  <a:srgbClr val="CFE2F3"/>
                </a:solidFill>
                <a:ea typeface="Arial" charset="0"/>
                <a:cs typeface="Arial" charset="0"/>
                <a:sym typeface="PT Sans"/>
              </a:rPr>
              <a:t>.</a:t>
            </a:r>
            <a:r>
              <a:rPr lang="en" sz="2000" dirty="0" err="1">
                <a:solidFill>
                  <a:srgbClr val="CFE2F3"/>
                </a:solidFill>
                <a:ea typeface="Arial" charset="0"/>
                <a:cs typeface="Arial" charset="0"/>
                <a:sym typeface="PT Sans"/>
              </a:rPr>
              <a:t>ch</a:t>
            </a:r>
            <a:endParaRPr lang="en" sz="2000" dirty="0">
              <a:solidFill>
                <a:srgbClr val="CFE2F3"/>
              </a:solidFill>
              <a:ea typeface="Arial" charset="0"/>
              <a:cs typeface="Arial" charset="0"/>
              <a:sym typeface="PT Sans"/>
            </a:endParaRPr>
          </a:p>
        </p:txBody>
      </p:sp>
      <p:sp>
        <p:nvSpPr>
          <p:cNvPr id="107" name="Shape 107"/>
          <p:cNvSpPr txBox="1"/>
          <p:nvPr/>
        </p:nvSpPr>
        <p:spPr>
          <a:xfrm>
            <a:off x="9052333" y="3769633"/>
            <a:ext cx="2654400" cy="568000"/>
          </a:xfrm>
          <a:prstGeom prst="rect">
            <a:avLst/>
          </a:prstGeom>
          <a:noFill/>
          <a:ln>
            <a:noFill/>
          </a:ln>
        </p:spPr>
        <p:txBody>
          <a:bodyPr wrap="square" lIns="121900" tIns="121900" rIns="121900" bIns="121900" anchor="ctr" anchorCtr="0">
            <a:noAutofit/>
          </a:bodyPr>
          <a:lstStyle/>
          <a:p>
            <a:r>
              <a:rPr lang="en" sz="2000" dirty="0">
                <a:solidFill>
                  <a:srgbClr val="FFFFFF"/>
                </a:solidFill>
                <a:ea typeface="Arial" charset="0"/>
                <a:cs typeface="Arial" charset="0"/>
                <a:sym typeface="PT Sans"/>
              </a:rPr>
              <a:t>Click “</a:t>
            </a:r>
            <a:r>
              <a:rPr lang="en-CA" sz="2000" dirty="0">
                <a:solidFill>
                  <a:srgbClr val="FFFFFF"/>
                </a:solidFill>
                <a:ea typeface="Arial" charset="0"/>
                <a:cs typeface="Arial" charset="0"/>
                <a:sym typeface="PT Sans"/>
              </a:rPr>
              <a:t>Slack</a:t>
            </a:r>
            <a:r>
              <a:rPr lang="en" sz="2000" dirty="0">
                <a:solidFill>
                  <a:srgbClr val="FFFFFF"/>
                </a:solidFill>
                <a:ea typeface="Arial" charset="0"/>
                <a:cs typeface="Arial" charset="0"/>
                <a:sym typeface="PT Sans"/>
              </a:rPr>
              <a:t>”</a:t>
            </a:r>
          </a:p>
        </p:txBody>
      </p:sp>
      <p:sp>
        <p:nvSpPr>
          <p:cNvPr id="108" name="Shape 108"/>
          <p:cNvSpPr txBox="1"/>
          <p:nvPr/>
        </p:nvSpPr>
        <p:spPr>
          <a:xfrm>
            <a:off x="9052333" y="4176033"/>
            <a:ext cx="2654400" cy="568000"/>
          </a:xfrm>
          <a:prstGeom prst="rect">
            <a:avLst/>
          </a:prstGeom>
          <a:noFill/>
          <a:ln>
            <a:noFill/>
          </a:ln>
        </p:spPr>
        <p:txBody>
          <a:bodyPr wrap="square" lIns="121900" tIns="121900" rIns="121900" bIns="121900" anchor="ctr" anchorCtr="0">
            <a:noAutofit/>
          </a:bodyPr>
          <a:lstStyle/>
          <a:p>
            <a:r>
              <a:rPr lang="en-CA" sz="2000" dirty="0">
                <a:solidFill>
                  <a:srgbClr val="FFFFFF"/>
                </a:solidFill>
                <a:ea typeface="Arial" charset="0"/>
                <a:cs typeface="Arial" charset="0"/>
                <a:sym typeface="PT Sans"/>
              </a:rPr>
              <a:t>Submit e-mail</a:t>
            </a:r>
            <a:endParaRPr lang="en" sz="2000" dirty="0">
              <a:solidFill>
                <a:srgbClr val="FFFFFF"/>
              </a:solidFill>
              <a:ea typeface="Arial" charset="0"/>
              <a:cs typeface="Arial" charset="0"/>
              <a:sym typeface="PT Sans"/>
            </a:endParaRPr>
          </a:p>
        </p:txBody>
      </p:sp>
      <p:sp>
        <p:nvSpPr>
          <p:cNvPr id="109" name="Shape 109"/>
          <p:cNvSpPr txBox="1"/>
          <p:nvPr/>
        </p:nvSpPr>
        <p:spPr>
          <a:xfrm>
            <a:off x="9052333" y="4582433"/>
            <a:ext cx="2654400" cy="568000"/>
          </a:xfrm>
          <a:prstGeom prst="rect">
            <a:avLst/>
          </a:prstGeom>
          <a:noFill/>
          <a:ln>
            <a:noFill/>
          </a:ln>
        </p:spPr>
        <p:txBody>
          <a:bodyPr wrap="square" lIns="121900" tIns="121900" rIns="121900" bIns="121900" anchor="ctr" anchorCtr="0">
            <a:noAutofit/>
          </a:bodyPr>
          <a:lstStyle/>
          <a:p>
            <a:r>
              <a:rPr lang="en" sz="2000" dirty="0">
                <a:solidFill>
                  <a:srgbClr val="FFFFFF"/>
                </a:solidFill>
                <a:ea typeface="Arial" charset="0"/>
                <a:cs typeface="Arial" charset="0"/>
                <a:sym typeface="PT Sans"/>
              </a:rPr>
              <a:t>Boom!</a:t>
            </a:r>
          </a:p>
        </p:txBody>
      </p:sp>
      <p:pic>
        <p:nvPicPr>
          <p:cNvPr id="110" name="Shape 110" descr="number-1.png"/>
          <p:cNvPicPr preferRelativeResize="0"/>
          <p:nvPr/>
        </p:nvPicPr>
        <p:blipFill>
          <a:blip r:embed="rId5">
            <a:alphaModFix/>
          </a:blip>
          <a:stretch>
            <a:fillRect/>
          </a:stretch>
        </p:blipFill>
        <p:spPr>
          <a:xfrm>
            <a:off x="8785301" y="3513767"/>
            <a:ext cx="266932" cy="266932"/>
          </a:xfrm>
          <a:prstGeom prst="rect">
            <a:avLst/>
          </a:prstGeom>
          <a:noFill/>
          <a:ln>
            <a:noFill/>
          </a:ln>
        </p:spPr>
      </p:pic>
      <p:pic>
        <p:nvPicPr>
          <p:cNvPr id="111" name="Shape 111" descr="number-2.png"/>
          <p:cNvPicPr preferRelativeResize="0"/>
          <p:nvPr/>
        </p:nvPicPr>
        <p:blipFill>
          <a:blip r:embed="rId6">
            <a:alphaModFix/>
          </a:blip>
          <a:stretch>
            <a:fillRect/>
          </a:stretch>
        </p:blipFill>
        <p:spPr>
          <a:xfrm>
            <a:off x="8785301" y="3920167"/>
            <a:ext cx="266932" cy="266932"/>
          </a:xfrm>
          <a:prstGeom prst="rect">
            <a:avLst/>
          </a:prstGeom>
          <a:noFill/>
          <a:ln>
            <a:noFill/>
          </a:ln>
        </p:spPr>
      </p:pic>
      <p:pic>
        <p:nvPicPr>
          <p:cNvPr id="112" name="Shape 112" descr="number-3.png"/>
          <p:cNvPicPr preferRelativeResize="0"/>
          <p:nvPr/>
        </p:nvPicPr>
        <p:blipFill>
          <a:blip r:embed="rId7">
            <a:alphaModFix/>
          </a:blip>
          <a:stretch>
            <a:fillRect/>
          </a:stretch>
        </p:blipFill>
        <p:spPr>
          <a:xfrm>
            <a:off x="8785301" y="4326567"/>
            <a:ext cx="266932" cy="266932"/>
          </a:xfrm>
          <a:prstGeom prst="rect">
            <a:avLst/>
          </a:prstGeom>
          <a:noFill/>
          <a:ln>
            <a:noFill/>
          </a:ln>
        </p:spPr>
      </p:pic>
      <p:pic>
        <p:nvPicPr>
          <p:cNvPr id="113" name="Shape 113" descr="number-4.png"/>
          <p:cNvPicPr preferRelativeResize="0"/>
          <p:nvPr/>
        </p:nvPicPr>
        <p:blipFill>
          <a:blip r:embed="rId8">
            <a:alphaModFix/>
          </a:blip>
          <a:stretch>
            <a:fillRect/>
          </a:stretch>
        </p:blipFill>
        <p:spPr>
          <a:xfrm>
            <a:off x="8785301" y="4732967"/>
            <a:ext cx="266932" cy="266932"/>
          </a:xfrm>
          <a:prstGeom prst="rect">
            <a:avLst/>
          </a:prstGeom>
          <a:noFill/>
          <a:ln>
            <a:noFill/>
          </a:ln>
        </p:spPr>
      </p:pic>
      <p:pic>
        <p:nvPicPr>
          <p:cNvPr id="115" name="Shape 115" descr="chair-w.png"/>
          <p:cNvPicPr preferRelativeResize="0"/>
          <p:nvPr/>
        </p:nvPicPr>
        <p:blipFill>
          <a:blip r:embed="rId9">
            <a:alphaModFix/>
          </a:blip>
          <a:stretch>
            <a:fillRect/>
          </a:stretch>
        </p:blipFill>
        <p:spPr>
          <a:xfrm>
            <a:off x="6115701" y="1432001"/>
            <a:ext cx="968665" cy="968665"/>
          </a:xfrm>
          <a:prstGeom prst="rect">
            <a:avLst/>
          </a:prstGeom>
          <a:noFill/>
          <a:ln>
            <a:noFill/>
          </a:ln>
        </p:spPr>
      </p:pic>
      <p:sp>
        <p:nvSpPr>
          <p:cNvPr id="117" name="Shape 117"/>
          <p:cNvSpPr txBox="1"/>
          <p:nvPr/>
        </p:nvSpPr>
        <p:spPr>
          <a:xfrm>
            <a:off x="5023367" y="2538833"/>
            <a:ext cx="3182800" cy="489600"/>
          </a:xfrm>
          <a:prstGeom prst="rect">
            <a:avLst/>
          </a:prstGeom>
          <a:noFill/>
          <a:ln>
            <a:noFill/>
          </a:ln>
        </p:spPr>
        <p:txBody>
          <a:bodyPr wrap="square" lIns="121900" tIns="121900" rIns="121900" bIns="121900" anchor="ctr" anchorCtr="0">
            <a:noAutofit/>
          </a:bodyPr>
          <a:lstStyle/>
          <a:p>
            <a:pPr algn="ctr"/>
            <a:r>
              <a:rPr lang="en" sz="2400" b="1" dirty="0">
                <a:solidFill>
                  <a:srgbClr val="FFFFFF"/>
                </a:solidFill>
                <a:ea typeface="Arial" charset="0"/>
                <a:cs typeface="Arial" charset="0"/>
                <a:sym typeface="PT Sans"/>
              </a:rPr>
              <a:t>Grab a seat</a:t>
            </a:r>
          </a:p>
        </p:txBody>
      </p:sp>
      <p:sp>
        <p:nvSpPr>
          <p:cNvPr id="118" name="Shape 118"/>
          <p:cNvSpPr txBox="1"/>
          <p:nvPr/>
        </p:nvSpPr>
        <p:spPr>
          <a:xfrm>
            <a:off x="5171201" y="3312433"/>
            <a:ext cx="2818967" cy="824000"/>
          </a:xfrm>
          <a:prstGeom prst="rect">
            <a:avLst/>
          </a:prstGeom>
          <a:noFill/>
          <a:ln>
            <a:noFill/>
          </a:ln>
        </p:spPr>
        <p:txBody>
          <a:bodyPr wrap="square" lIns="121900" tIns="121900" rIns="121900" bIns="121900" anchor="ctr" anchorCtr="0">
            <a:noAutofit/>
          </a:bodyPr>
          <a:lstStyle/>
          <a:p>
            <a:pPr algn="ctr"/>
            <a:r>
              <a:rPr lang="en" sz="2000" dirty="0" err="1">
                <a:solidFill>
                  <a:srgbClr val="FFFFFF"/>
                </a:solidFill>
                <a:ea typeface="Arial" charset="0"/>
                <a:cs typeface="Arial" charset="0"/>
                <a:sym typeface="PT Sans"/>
              </a:rPr>
              <a:t>WiFi</a:t>
            </a:r>
            <a:r>
              <a:rPr lang="en" sz="2000" dirty="0">
                <a:solidFill>
                  <a:srgbClr val="FFFFFF"/>
                </a:solidFill>
                <a:ea typeface="Arial" charset="0"/>
                <a:cs typeface="Arial" charset="0"/>
                <a:sym typeface="PT Sans"/>
              </a:rPr>
              <a:t> connection information is in the bottom-right corner</a:t>
            </a:r>
          </a:p>
        </p:txBody>
      </p:sp>
      <p:sp>
        <p:nvSpPr>
          <p:cNvPr id="119" name="Shape 119"/>
          <p:cNvSpPr txBox="1"/>
          <p:nvPr/>
        </p:nvSpPr>
        <p:spPr>
          <a:xfrm>
            <a:off x="1668367" y="3312433"/>
            <a:ext cx="2818967" cy="824000"/>
          </a:xfrm>
          <a:prstGeom prst="rect">
            <a:avLst/>
          </a:prstGeom>
          <a:noFill/>
          <a:ln>
            <a:noFill/>
          </a:ln>
        </p:spPr>
        <p:txBody>
          <a:bodyPr wrap="square" lIns="121900" tIns="121900" rIns="121900" bIns="121900" anchor="ctr" anchorCtr="0">
            <a:noAutofit/>
          </a:bodyPr>
          <a:lstStyle/>
          <a:p>
            <a:pPr algn="ctr"/>
            <a:r>
              <a:rPr lang="en" sz="2000" dirty="0">
                <a:solidFill>
                  <a:srgbClr val="FFFFFF"/>
                </a:solidFill>
                <a:ea typeface="Arial" charset="0"/>
                <a:cs typeface="Arial" charset="0"/>
                <a:sym typeface="PT Sans"/>
              </a:rPr>
              <a:t>Vegetarian options available</a:t>
            </a:r>
          </a:p>
        </p:txBody>
      </p:sp>
      <p:sp>
        <p:nvSpPr>
          <p:cNvPr id="123" name="Shape 123"/>
          <p:cNvSpPr/>
          <p:nvPr/>
        </p:nvSpPr>
        <p:spPr>
          <a:xfrm>
            <a:off x="1543067" y="4734835"/>
            <a:ext cx="6629600" cy="1140000"/>
          </a:xfrm>
          <a:prstGeom prst="roundRect">
            <a:avLst>
              <a:gd name="adj" fmla="val 13974"/>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124" name="Shape 124"/>
          <p:cNvSpPr txBox="1"/>
          <p:nvPr/>
        </p:nvSpPr>
        <p:spPr>
          <a:xfrm>
            <a:off x="1572800" y="4875567"/>
            <a:ext cx="6629600" cy="489600"/>
          </a:xfrm>
          <a:prstGeom prst="rect">
            <a:avLst/>
          </a:prstGeom>
          <a:noFill/>
          <a:ln>
            <a:noFill/>
          </a:ln>
        </p:spPr>
        <p:txBody>
          <a:bodyPr wrap="square" lIns="121900" tIns="121900" rIns="121900" bIns="121900" anchor="ctr" anchorCtr="0">
            <a:noAutofit/>
          </a:bodyPr>
          <a:lstStyle/>
          <a:p>
            <a:pPr algn="ctr"/>
            <a:r>
              <a:rPr lang="en" sz="2400" b="1" dirty="0">
                <a:solidFill>
                  <a:srgbClr val="FFFFFF"/>
                </a:solidFill>
                <a:ea typeface="Arial" charset="0"/>
                <a:cs typeface="Arial" charset="0"/>
                <a:sym typeface="PT Sans"/>
              </a:rPr>
              <a:t>First time? Have any questions?</a:t>
            </a:r>
          </a:p>
        </p:txBody>
      </p:sp>
      <p:sp>
        <p:nvSpPr>
          <p:cNvPr id="125" name="Shape 125"/>
          <p:cNvSpPr txBox="1"/>
          <p:nvPr/>
        </p:nvSpPr>
        <p:spPr>
          <a:xfrm>
            <a:off x="1532900" y="5242833"/>
            <a:ext cx="6629600" cy="568000"/>
          </a:xfrm>
          <a:prstGeom prst="rect">
            <a:avLst/>
          </a:prstGeom>
          <a:noFill/>
          <a:ln>
            <a:noFill/>
          </a:ln>
        </p:spPr>
        <p:txBody>
          <a:bodyPr wrap="square" lIns="121900" tIns="121900" rIns="121900" bIns="121900" anchor="ctr" anchorCtr="0">
            <a:noAutofit/>
          </a:bodyPr>
          <a:lstStyle/>
          <a:p>
            <a:pPr algn="ctr"/>
            <a:r>
              <a:rPr lang="en" sz="2000" dirty="0">
                <a:solidFill>
                  <a:srgbClr val="FFFFFF"/>
                </a:solidFill>
                <a:ea typeface="Arial" charset="0"/>
                <a:cs typeface="Arial" charset="0"/>
                <a:sym typeface="PT Sans"/>
              </a:rPr>
              <a:t>Find an organizer! We’re wearing name tags.</a:t>
            </a:r>
          </a:p>
        </p:txBody>
      </p:sp>
      <p:sp>
        <p:nvSpPr>
          <p:cNvPr id="2" name="Oval 1"/>
          <p:cNvSpPr/>
          <p:nvPr/>
        </p:nvSpPr>
        <p:spPr>
          <a:xfrm>
            <a:off x="846667" y="1016867"/>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7425148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8" name="Oval 7"/>
          <p:cNvSpPr/>
          <p:nvPr/>
        </p:nvSpPr>
        <p:spPr>
          <a:xfrm>
            <a:off x="846667" y="1694200"/>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3"/>
          <p:cNvSpPr>
            <a:spLocks noGrp="1"/>
          </p:cNvSpPr>
          <p:nvPr>
            <p:ph type="title"/>
          </p:nvPr>
        </p:nvSpPr>
        <p:spPr/>
        <p:txBody>
          <a:bodyPr/>
          <a:lstStyle/>
          <a:p>
            <a:pPr algn="ctr"/>
            <a:r>
              <a:rPr lang="en-US" dirty="0"/>
              <a:t>What is Civic Tech Waterloo Region</a:t>
            </a:r>
            <a:r>
              <a:rPr lang="en-US" dirty="0" smtClean="0"/>
              <a:t>?</a:t>
            </a:r>
            <a:endParaRPr lang="en-US" dirty="0"/>
          </a:p>
        </p:txBody>
      </p:sp>
      <p:sp>
        <p:nvSpPr>
          <p:cNvPr id="5" name="Text Placeholder 4"/>
          <p:cNvSpPr>
            <a:spLocks noGrp="1"/>
          </p:cNvSpPr>
          <p:nvPr>
            <p:ph type="body" sz="quarter" idx="11"/>
          </p:nvPr>
        </p:nvSpPr>
        <p:spPr/>
        <p:txBody>
          <a:bodyPr/>
          <a:lstStyle/>
          <a:p>
            <a:pPr lvl="0" algn="ctr"/>
            <a:r>
              <a:rPr lang="en-US" dirty="0" err="1">
                <a:solidFill>
                  <a:schemeClr val="bg1"/>
                </a:solidFill>
              </a:rPr>
              <a:t>CivicTechWR</a:t>
            </a:r>
            <a:r>
              <a:rPr lang="en-US" dirty="0">
                <a:solidFill>
                  <a:schemeClr val="bg1"/>
                </a:solidFill>
              </a:rPr>
              <a:t> is an inclusive multi-disciplinary group that aims to connect citizens, civic innovators, technologists, community groups, governments, and entrepreneurs with civic tech initiatives. We strive to empower them to work together, exchange ideas and tools to improve the lives of the residents in and around Waterloo Region through civic technology.</a:t>
            </a:r>
          </a:p>
          <a:p>
            <a:pPr lvl="0" algn="ctr"/>
            <a:endParaRPr lang="en-US" b="1" dirty="0">
              <a:solidFill>
                <a:schemeClr val="bg1"/>
              </a:solidFill>
              <a:sym typeface="PT Sans"/>
            </a:endParaRPr>
          </a:p>
          <a:p>
            <a:pPr algn="ctr"/>
            <a:r>
              <a:rPr lang="en-US" b="1" dirty="0">
                <a:solidFill>
                  <a:schemeClr val="bg1"/>
                </a:solidFill>
                <a:sym typeface="PT Sans"/>
              </a:rPr>
              <a:t>TL;DR: Any technology that intersects public life</a:t>
            </a:r>
            <a:r>
              <a:rPr lang="en-US" b="1" dirty="0" smtClean="0">
                <a:solidFill>
                  <a:schemeClr val="bg1"/>
                </a:solidFill>
                <a:sym typeface="PT Sans"/>
              </a:rPr>
              <a:t>.</a:t>
            </a:r>
            <a:endParaRPr lang="en-US" b="1" dirty="0">
              <a:solidFill>
                <a:schemeClr val="bg1"/>
              </a:solidFill>
              <a:sym typeface="PT Sans"/>
            </a:endParaRPr>
          </a:p>
        </p:txBody>
      </p:sp>
      <p:grpSp>
        <p:nvGrpSpPr>
          <p:cNvPr id="12" name="Group 11"/>
          <p:cNvGrpSpPr/>
          <p:nvPr/>
        </p:nvGrpSpPr>
        <p:grpSpPr>
          <a:xfrm>
            <a:off x="5935342" y="1238262"/>
            <a:ext cx="1072492" cy="1049573"/>
            <a:chOff x="4451506" y="928696"/>
            <a:chExt cx="804369" cy="787180"/>
          </a:xfrm>
        </p:grpSpPr>
        <p:sp>
          <p:nvSpPr>
            <p:cNvPr id="13" name="Shape 139"/>
            <p:cNvSpPr/>
            <p:nvPr/>
          </p:nvSpPr>
          <p:spPr>
            <a:xfrm>
              <a:off x="4451506" y="928696"/>
              <a:ext cx="804369" cy="787180"/>
            </a:xfrm>
            <a:prstGeom prst="ellipse">
              <a:avLst/>
            </a:prstGeom>
            <a:solidFill>
              <a:schemeClr val="bg1"/>
            </a:solidFill>
            <a:ln w="19050" cap="flat" cmpd="sng">
              <a:solidFill>
                <a:srgbClr val="000000"/>
              </a:solidFill>
              <a:prstDash val="solid"/>
              <a:round/>
              <a:headEnd type="none" w="med" len="med"/>
              <a:tailEnd type="none" w="med" len="med"/>
            </a:ln>
          </p:spPr>
          <p:txBody>
            <a:bodyPr wrap="square" lIns="121900" tIns="121900" rIns="121900" bIns="121900" anchor="ctr" anchorCtr="0">
              <a:noAutofit/>
            </a:bodyPr>
            <a:lstStyle/>
            <a:p>
              <a:endParaRPr sz="240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812" y="1072854"/>
              <a:ext cx="503756" cy="498865"/>
            </a:xfrm>
            <a:prstGeom prst="rect">
              <a:avLst/>
            </a:prstGeom>
          </p:spPr>
        </p:pic>
      </p:grpSp>
    </p:spTree>
    <p:extLst>
      <p:ext uri="{BB962C8B-B14F-4D97-AF65-F5344CB8AC3E}">
        <p14:creationId xmlns:p14="http://schemas.microsoft.com/office/powerpoint/2010/main" val="11667306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50" name="Shape 150" descr="law-book.png"/>
          <p:cNvPicPr preferRelativeResize="0"/>
          <p:nvPr/>
        </p:nvPicPr>
        <p:blipFill>
          <a:blip r:embed="rId3">
            <a:alphaModFix/>
          </a:blip>
          <a:stretch>
            <a:fillRect/>
          </a:stretch>
        </p:blipFill>
        <p:spPr>
          <a:xfrm>
            <a:off x="5982434" y="1431900"/>
            <a:ext cx="968665" cy="968665"/>
          </a:xfrm>
          <a:prstGeom prst="rect">
            <a:avLst/>
          </a:prstGeom>
          <a:noFill/>
          <a:ln>
            <a:noFill/>
          </a:ln>
        </p:spPr>
      </p:pic>
      <p:sp>
        <p:nvSpPr>
          <p:cNvPr id="7" name="Oval 6"/>
          <p:cNvSpPr/>
          <p:nvPr/>
        </p:nvSpPr>
        <p:spPr>
          <a:xfrm>
            <a:off x="846667" y="1694200"/>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pPr algn="ctr"/>
            <a:r>
              <a:rPr lang="en-US" dirty="0" smtClean="0"/>
              <a:t>Our Code of Conduct</a:t>
            </a:r>
            <a:endParaRPr lang="en-US" dirty="0"/>
          </a:p>
        </p:txBody>
      </p:sp>
      <p:sp>
        <p:nvSpPr>
          <p:cNvPr id="3" name="Text Placeholder 2"/>
          <p:cNvSpPr>
            <a:spLocks noGrp="1"/>
          </p:cNvSpPr>
          <p:nvPr>
            <p:ph type="body" sz="quarter" idx="11"/>
          </p:nvPr>
        </p:nvSpPr>
        <p:spPr/>
        <p:txBody>
          <a:bodyPr/>
          <a:lstStyle/>
          <a:p>
            <a:pPr algn="ctr"/>
            <a:r>
              <a:rPr lang="en-US" dirty="0"/>
              <a:t>Civic Tech Waterloo Region is dedicated to providing a harassment-free environment for everyone, regardless of gender, gender identity and expression, sexual orientation, disability, physical appearance, body size, race, age or religion or technical skill level. We do not tolerate harassment of participants in any form</a:t>
            </a:r>
            <a:r>
              <a:rPr lang="en-US" dirty="0" smtClean="0"/>
              <a:t>.</a:t>
            </a:r>
            <a:endParaRPr lang="en-US" dirty="0"/>
          </a:p>
        </p:txBody>
      </p:sp>
    </p:spTree>
    <p:extLst>
      <p:ext uri="{BB962C8B-B14F-4D97-AF65-F5344CB8AC3E}">
        <p14:creationId xmlns:p14="http://schemas.microsoft.com/office/powerpoint/2010/main" val="1863410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63" name="Shape 163" descr="3d-building.png"/>
          <p:cNvPicPr preferRelativeResize="0"/>
          <p:nvPr/>
        </p:nvPicPr>
        <p:blipFill>
          <a:blip r:embed="rId3">
            <a:alphaModFix/>
          </a:blip>
          <a:stretch>
            <a:fillRect/>
          </a:stretch>
        </p:blipFill>
        <p:spPr>
          <a:xfrm>
            <a:off x="6031136" y="1332001"/>
            <a:ext cx="968665" cy="968665"/>
          </a:xfrm>
          <a:prstGeom prst="rect">
            <a:avLst/>
          </a:prstGeom>
          <a:noFill/>
          <a:ln>
            <a:noFill/>
          </a:ln>
        </p:spPr>
      </p:pic>
      <p:sp>
        <p:nvSpPr>
          <p:cNvPr id="12" name="Oval 11"/>
          <p:cNvSpPr/>
          <p:nvPr/>
        </p:nvSpPr>
        <p:spPr>
          <a:xfrm>
            <a:off x="846667" y="2371534"/>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pPr algn="ctr"/>
            <a:r>
              <a:rPr lang="en-US" dirty="0"/>
              <a:t>Venue and Dinner </a:t>
            </a:r>
            <a:r>
              <a:rPr lang="en-US" dirty="0" smtClean="0"/>
              <a:t>Sponsor</a:t>
            </a:r>
            <a:endParaRPr lang="en-US" dirty="0"/>
          </a:p>
        </p:txBody>
      </p:sp>
      <p:sp>
        <p:nvSpPr>
          <p:cNvPr id="4" name="Text Placeholder 3"/>
          <p:cNvSpPr>
            <a:spLocks noGrp="1"/>
          </p:cNvSpPr>
          <p:nvPr>
            <p:ph type="body" sz="quarter" idx="11"/>
          </p:nvPr>
        </p:nvSpPr>
        <p:spPr/>
        <p:txBody>
          <a:bodyPr/>
          <a:lstStyle/>
          <a:p>
            <a:pPr algn="ctr"/>
            <a:endParaRPr lang="en-US" dirty="0"/>
          </a:p>
        </p:txBody>
      </p:sp>
      <p:sp>
        <p:nvSpPr>
          <p:cNvPr id="8" name="Rounded Rectangle 7"/>
          <p:cNvSpPr/>
          <p:nvPr/>
        </p:nvSpPr>
        <p:spPr>
          <a:xfrm rot="20499774">
            <a:off x="4800600" y="2614613"/>
            <a:ext cx="3714750" cy="112871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Update for current sponsor</a:t>
            </a:r>
            <a:endParaRPr lang="en-US" dirty="0"/>
          </a:p>
        </p:txBody>
      </p:sp>
    </p:spTree>
    <p:extLst>
      <p:ext uri="{BB962C8B-B14F-4D97-AF65-F5344CB8AC3E}">
        <p14:creationId xmlns:p14="http://schemas.microsoft.com/office/powerpoint/2010/main" val="14213759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grpSp>
        <p:nvGrpSpPr>
          <p:cNvPr id="3" name="Group 2"/>
          <p:cNvGrpSpPr/>
          <p:nvPr/>
        </p:nvGrpSpPr>
        <p:grpSpPr>
          <a:xfrm>
            <a:off x="4883243" y="3319200"/>
            <a:ext cx="2921333" cy="568000"/>
            <a:chOff x="3781262" y="2489400"/>
            <a:chExt cx="2191000" cy="426000"/>
          </a:xfrm>
        </p:grpSpPr>
        <p:sp>
          <p:nvSpPr>
            <p:cNvPr id="212" name="Shape 212"/>
            <p:cNvSpPr txBox="1"/>
            <p:nvPr/>
          </p:nvSpPr>
          <p:spPr>
            <a:xfrm>
              <a:off x="3981462" y="2489400"/>
              <a:ext cx="1990800" cy="426000"/>
            </a:xfrm>
            <a:prstGeom prst="rect">
              <a:avLst/>
            </a:prstGeom>
            <a:noFill/>
            <a:ln>
              <a:noFill/>
            </a:ln>
          </p:spPr>
          <p:txBody>
            <a:bodyPr wrap="square" lIns="121900" tIns="121900" rIns="121900" bIns="121900" anchor="ctr" anchorCtr="0">
              <a:noAutofit/>
            </a:bodyPr>
            <a:lstStyle/>
            <a:p>
              <a:r>
                <a:rPr lang="en" sz="2000" b="1">
                  <a:solidFill>
                    <a:srgbClr val="FFFFFF"/>
                  </a:solidFill>
                  <a:ea typeface="Arial" charset="0"/>
                  <a:cs typeface="Arial" charset="0"/>
                  <a:sym typeface="PT Sans"/>
                </a:rPr>
                <a:t>Your </a:t>
              </a:r>
              <a:r>
                <a:rPr lang="en" sz="2000" b="1" dirty="0">
                  <a:solidFill>
                    <a:srgbClr val="FFFFFF"/>
                  </a:solidFill>
                  <a:ea typeface="Arial" charset="0"/>
                  <a:cs typeface="Arial" charset="0"/>
                  <a:sym typeface="PT Sans"/>
                </a:rPr>
                <a:t>name</a:t>
              </a:r>
            </a:p>
          </p:txBody>
        </p:sp>
        <p:pic>
          <p:nvPicPr>
            <p:cNvPr id="215" name="Shape 215" descr="number-1.png"/>
            <p:cNvPicPr preferRelativeResize="0"/>
            <p:nvPr/>
          </p:nvPicPr>
          <p:blipFill>
            <a:blip r:embed="rId3">
              <a:alphaModFix/>
            </a:blip>
            <a:stretch>
              <a:fillRect/>
            </a:stretch>
          </p:blipFill>
          <p:spPr>
            <a:xfrm>
              <a:off x="3781262" y="2602300"/>
              <a:ext cx="200199" cy="200199"/>
            </a:xfrm>
            <a:prstGeom prst="rect">
              <a:avLst/>
            </a:prstGeom>
            <a:noFill/>
            <a:ln>
              <a:noFill/>
            </a:ln>
          </p:spPr>
        </p:pic>
      </p:grpSp>
      <p:grpSp>
        <p:nvGrpSpPr>
          <p:cNvPr id="5" name="Group 4"/>
          <p:cNvGrpSpPr/>
          <p:nvPr/>
        </p:nvGrpSpPr>
        <p:grpSpPr>
          <a:xfrm>
            <a:off x="4883243" y="3725600"/>
            <a:ext cx="3289516" cy="568000"/>
            <a:chOff x="3781262" y="2794200"/>
            <a:chExt cx="2467137" cy="426000"/>
          </a:xfrm>
        </p:grpSpPr>
        <p:sp>
          <p:nvSpPr>
            <p:cNvPr id="213" name="Shape 213"/>
            <p:cNvSpPr txBox="1"/>
            <p:nvPr/>
          </p:nvSpPr>
          <p:spPr>
            <a:xfrm>
              <a:off x="3981536" y="2794200"/>
              <a:ext cx="2266863" cy="426000"/>
            </a:xfrm>
            <a:prstGeom prst="rect">
              <a:avLst/>
            </a:prstGeom>
            <a:noFill/>
            <a:ln>
              <a:noFill/>
            </a:ln>
          </p:spPr>
          <p:txBody>
            <a:bodyPr wrap="square" lIns="121900" tIns="121900" rIns="121900" bIns="121900" anchor="ctr" anchorCtr="0">
              <a:noAutofit/>
            </a:bodyPr>
            <a:lstStyle/>
            <a:p>
              <a:r>
                <a:rPr lang="en" sz="2000" b="1" dirty="0">
                  <a:solidFill>
                    <a:srgbClr val="FFFFFF"/>
                  </a:solidFill>
                  <a:ea typeface="Arial" charset="0"/>
                  <a:cs typeface="Arial" charset="0"/>
                  <a:sym typeface="PT Sans"/>
                </a:rPr>
                <a:t>Your reason for coming</a:t>
              </a:r>
            </a:p>
          </p:txBody>
        </p:sp>
        <p:pic>
          <p:nvPicPr>
            <p:cNvPr id="216" name="Shape 216" descr="number-2.png"/>
            <p:cNvPicPr preferRelativeResize="0"/>
            <p:nvPr/>
          </p:nvPicPr>
          <p:blipFill>
            <a:blip r:embed="rId4">
              <a:alphaModFix/>
            </a:blip>
            <a:stretch>
              <a:fillRect/>
            </a:stretch>
          </p:blipFill>
          <p:spPr>
            <a:xfrm>
              <a:off x="3781262" y="2907100"/>
              <a:ext cx="200199" cy="200199"/>
            </a:xfrm>
            <a:prstGeom prst="rect">
              <a:avLst/>
            </a:prstGeom>
            <a:noFill/>
            <a:ln>
              <a:noFill/>
            </a:ln>
          </p:spPr>
        </p:pic>
      </p:grpSp>
      <p:grpSp>
        <p:nvGrpSpPr>
          <p:cNvPr id="4" name="Group 3"/>
          <p:cNvGrpSpPr/>
          <p:nvPr/>
        </p:nvGrpSpPr>
        <p:grpSpPr>
          <a:xfrm>
            <a:off x="4883244" y="4132000"/>
            <a:ext cx="2921433" cy="568000"/>
            <a:chOff x="3781262" y="3099000"/>
            <a:chExt cx="2191075" cy="426000"/>
          </a:xfrm>
        </p:grpSpPr>
        <p:sp>
          <p:nvSpPr>
            <p:cNvPr id="214" name="Shape 214"/>
            <p:cNvSpPr txBox="1"/>
            <p:nvPr/>
          </p:nvSpPr>
          <p:spPr>
            <a:xfrm>
              <a:off x="3981537" y="3099000"/>
              <a:ext cx="1990800" cy="426000"/>
            </a:xfrm>
            <a:prstGeom prst="rect">
              <a:avLst/>
            </a:prstGeom>
            <a:noFill/>
            <a:ln>
              <a:noFill/>
            </a:ln>
          </p:spPr>
          <p:txBody>
            <a:bodyPr wrap="square" lIns="121900" tIns="121900" rIns="121900" bIns="121900" anchor="ctr" anchorCtr="0">
              <a:noAutofit/>
            </a:bodyPr>
            <a:lstStyle/>
            <a:p>
              <a:r>
                <a:rPr lang="en" sz="2000" b="1" dirty="0">
                  <a:solidFill>
                    <a:srgbClr val="FFFFFF"/>
                  </a:solidFill>
                  <a:ea typeface="Arial" charset="0"/>
                  <a:cs typeface="Arial" charset="0"/>
                  <a:sym typeface="PT Sans"/>
                </a:rPr>
                <a:t>Is it your first time?</a:t>
              </a:r>
            </a:p>
          </p:txBody>
        </p:sp>
        <p:pic>
          <p:nvPicPr>
            <p:cNvPr id="217" name="Shape 217" descr="number-3.png"/>
            <p:cNvPicPr preferRelativeResize="0"/>
            <p:nvPr/>
          </p:nvPicPr>
          <p:blipFill>
            <a:blip r:embed="rId5">
              <a:alphaModFix/>
            </a:blip>
            <a:stretch>
              <a:fillRect/>
            </a:stretch>
          </p:blipFill>
          <p:spPr>
            <a:xfrm>
              <a:off x="3781262" y="3211899"/>
              <a:ext cx="200199" cy="200199"/>
            </a:xfrm>
            <a:prstGeom prst="rect">
              <a:avLst/>
            </a:prstGeom>
            <a:noFill/>
            <a:ln>
              <a:noFill/>
            </a:ln>
          </p:spPr>
        </p:pic>
      </p:grpSp>
      <p:pic>
        <p:nvPicPr>
          <p:cNvPr id="219" name="Shape 219" descr="hello-speech-bubble-handmade-chatting-symbol-wpng.png"/>
          <p:cNvPicPr preferRelativeResize="0"/>
          <p:nvPr/>
        </p:nvPicPr>
        <p:blipFill>
          <a:blip r:embed="rId6">
            <a:alphaModFix/>
          </a:blip>
          <a:stretch>
            <a:fillRect/>
          </a:stretch>
        </p:blipFill>
        <p:spPr>
          <a:xfrm>
            <a:off x="6043669" y="1450534"/>
            <a:ext cx="968665" cy="968665"/>
          </a:xfrm>
          <a:prstGeom prst="rect">
            <a:avLst/>
          </a:prstGeom>
          <a:noFill/>
          <a:ln>
            <a:noFill/>
          </a:ln>
        </p:spPr>
      </p:pic>
      <p:sp>
        <p:nvSpPr>
          <p:cNvPr id="220" name="Shape 220"/>
          <p:cNvSpPr txBox="1"/>
          <p:nvPr/>
        </p:nvSpPr>
        <p:spPr>
          <a:xfrm>
            <a:off x="3748400" y="5046400"/>
            <a:ext cx="5559200" cy="568000"/>
          </a:xfrm>
          <a:prstGeom prst="rect">
            <a:avLst/>
          </a:prstGeom>
          <a:noFill/>
          <a:ln>
            <a:noFill/>
          </a:ln>
        </p:spPr>
        <p:txBody>
          <a:bodyPr wrap="square" lIns="121900" tIns="121900" rIns="121900" bIns="121900" anchor="ctr" anchorCtr="0">
            <a:noAutofit/>
          </a:bodyPr>
          <a:lstStyle/>
          <a:p>
            <a:pPr algn="ctr"/>
            <a:r>
              <a:rPr lang="en" sz="1400" dirty="0">
                <a:solidFill>
                  <a:srgbClr val="FFFFFF"/>
                </a:solidFill>
                <a:ea typeface="Arial" charset="0"/>
                <a:cs typeface="Arial" charset="0"/>
                <a:sym typeface="PT Sans"/>
              </a:rPr>
              <a:t>Please keep announcements for after the presentation!</a:t>
            </a:r>
          </a:p>
        </p:txBody>
      </p:sp>
      <p:sp>
        <p:nvSpPr>
          <p:cNvPr id="19" name="Oval 18"/>
          <p:cNvSpPr/>
          <p:nvPr/>
        </p:nvSpPr>
        <p:spPr>
          <a:xfrm>
            <a:off x="846667" y="3048867"/>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pPr algn="ctr"/>
            <a:r>
              <a:rPr lang="en-US" smtClean="0"/>
              <a:t>Introduce Yourself!</a:t>
            </a:r>
            <a:endParaRPr lang="en-US"/>
          </a:p>
        </p:txBody>
      </p:sp>
    </p:spTree>
    <p:extLst>
      <p:ext uri="{BB962C8B-B14F-4D97-AF65-F5344CB8AC3E}">
        <p14:creationId xmlns:p14="http://schemas.microsoft.com/office/powerpoint/2010/main" val="10815933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32" name="Shape 232" descr="stand-w.png"/>
          <p:cNvPicPr preferRelativeResize="0"/>
          <p:nvPr/>
        </p:nvPicPr>
        <p:blipFill>
          <a:blip r:embed="rId3">
            <a:alphaModFix/>
          </a:blip>
          <a:stretch>
            <a:fillRect/>
          </a:stretch>
        </p:blipFill>
        <p:spPr>
          <a:xfrm>
            <a:off x="6043669" y="1358668"/>
            <a:ext cx="968665" cy="968665"/>
          </a:xfrm>
          <a:prstGeom prst="rect">
            <a:avLst/>
          </a:prstGeom>
          <a:noFill/>
          <a:ln>
            <a:noFill/>
          </a:ln>
        </p:spPr>
      </p:pic>
      <p:sp>
        <p:nvSpPr>
          <p:cNvPr id="235" name="Shape 235"/>
          <p:cNvSpPr txBox="1"/>
          <p:nvPr/>
        </p:nvSpPr>
        <p:spPr>
          <a:xfrm>
            <a:off x="6321016" y="4300467"/>
            <a:ext cx="3207600" cy="567600"/>
          </a:xfrm>
          <a:prstGeom prst="rect">
            <a:avLst/>
          </a:prstGeom>
          <a:noFill/>
          <a:ln>
            <a:noFill/>
          </a:ln>
        </p:spPr>
        <p:txBody>
          <a:bodyPr wrap="square" lIns="121900" tIns="121900" rIns="121900" bIns="121900" anchor="t" anchorCtr="0">
            <a:noAutofit/>
          </a:bodyPr>
          <a:lstStyle/>
          <a:p>
            <a:pPr algn="ctr"/>
            <a:endParaRPr sz="2267" b="1">
              <a:latin typeface="PT Sans"/>
              <a:ea typeface="PT Sans"/>
              <a:cs typeface="PT Sans"/>
              <a:sym typeface="PT Sans"/>
            </a:endParaRPr>
          </a:p>
        </p:txBody>
      </p:sp>
      <p:sp>
        <p:nvSpPr>
          <p:cNvPr id="236" name="Shape 236"/>
          <p:cNvSpPr txBox="1"/>
          <p:nvPr/>
        </p:nvSpPr>
        <p:spPr>
          <a:xfrm>
            <a:off x="3570300" y="4379167"/>
            <a:ext cx="3207600" cy="624400"/>
          </a:xfrm>
          <a:prstGeom prst="rect">
            <a:avLst/>
          </a:prstGeom>
          <a:noFill/>
          <a:ln>
            <a:noFill/>
          </a:ln>
        </p:spPr>
        <p:txBody>
          <a:bodyPr wrap="square" lIns="121900" tIns="121900" rIns="121900" bIns="121900" anchor="t" anchorCtr="0">
            <a:noAutofit/>
          </a:bodyPr>
          <a:lstStyle/>
          <a:p>
            <a:pPr algn="ctr"/>
            <a:endParaRPr sz="2267" b="1">
              <a:solidFill>
                <a:srgbClr val="FFFFFF"/>
              </a:solidFill>
              <a:latin typeface="PT Sans"/>
              <a:ea typeface="PT Sans"/>
              <a:cs typeface="PT Sans"/>
              <a:sym typeface="PT Sans"/>
            </a:endParaRPr>
          </a:p>
        </p:txBody>
      </p:sp>
      <p:sp>
        <p:nvSpPr>
          <p:cNvPr id="237" name="Shape 237"/>
          <p:cNvSpPr txBox="1"/>
          <p:nvPr/>
        </p:nvSpPr>
        <p:spPr>
          <a:xfrm>
            <a:off x="3056000" y="4631000"/>
            <a:ext cx="2273232" cy="739200"/>
          </a:xfrm>
          <a:prstGeom prst="rect">
            <a:avLst/>
          </a:prstGeom>
          <a:noFill/>
          <a:ln>
            <a:noFill/>
          </a:ln>
        </p:spPr>
        <p:txBody>
          <a:bodyPr wrap="square" lIns="121900" tIns="121900" rIns="121900" bIns="121900" anchor="t" anchorCtr="0">
            <a:noAutofit/>
          </a:bodyPr>
          <a:lstStyle/>
          <a:p>
            <a:pPr algn="ctr"/>
            <a:r>
              <a:rPr lang="en-CA" sz="2000" dirty="0">
                <a:solidFill>
                  <a:srgbClr val="FFFFFF"/>
                </a:solidFill>
                <a:ea typeface="Arial" charset="0"/>
                <a:cs typeface="Arial" charset="0"/>
                <a:sym typeface="PT Sans"/>
              </a:rPr>
              <a:t>Justin Watkins, City of Kitchener</a:t>
            </a:r>
            <a:endParaRPr lang="en" sz="2000" dirty="0">
              <a:solidFill>
                <a:srgbClr val="FFFFFF"/>
              </a:solidFill>
              <a:ea typeface="Arial" charset="0"/>
              <a:cs typeface="Arial" charset="0"/>
              <a:sym typeface="PT Sans"/>
            </a:endParaRPr>
          </a:p>
        </p:txBody>
      </p:sp>
      <p:pic>
        <p:nvPicPr>
          <p:cNvPr id="3" name="Picture 2"/>
          <p:cNvPicPr>
            <a:picLocks noChangeAspect="1"/>
          </p:cNvPicPr>
          <p:nvPr/>
        </p:nvPicPr>
        <p:blipFill>
          <a:blip r:embed="rId4"/>
          <a:stretch>
            <a:fillRect/>
          </a:stretch>
        </p:blipFill>
        <p:spPr>
          <a:xfrm>
            <a:off x="3464483" y="3329830"/>
            <a:ext cx="1456267" cy="108659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3601" y="3329830"/>
            <a:ext cx="1448799" cy="1086599"/>
          </a:xfrm>
          <a:prstGeom prst="rect">
            <a:avLst/>
          </a:prstGeom>
        </p:spPr>
      </p:pic>
      <p:sp>
        <p:nvSpPr>
          <p:cNvPr id="17" name="Shape 237"/>
          <p:cNvSpPr txBox="1"/>
          <p:nvPr/>
        </p:nvSpPr>
        <p:spPr>
          <a:xfrm>
            <a:off x="5391383" y="4631000"/>
            <a:ext cx="2273232" cy="739200"/>
          </a:xfrm>
          <a:prstGeom prst="rect">
            <a:avLst/>
          </a:prstGeom>
          <a:noFill/>
          <a:ln>
            <a:noFill/>
          </a:ln>
        </p:spPr>
        <p:txBody>
          <a:bodyPr wrap="square" lIns="121900" tIns="121900" rIns="121900" bIns="121900" anchor="t" anchorCtr="0">
            <a:noAutofit/>
          </a:bodyPr>
          <a:lstStyle/>
          <a:p>
            <a:pPr algn="ctr"/>
            <a:r>
              <a:rPr lang="en-CA" sz="2000" dirty="0">
                <a:solidFill>
                  <a:srgbClr val="FFFFFF"/>
                </a:solidFill>
                <a:ea typeface="Arial" charset="0"/>
                <a:cs typeface="Arial" charset="0"/>
                <a:sym typeface="PT Sans"/>
              </a:rPr>
              <a:t>Karl Allen-</a:t>
            </a:r>
            <a:r>
              <a:rPr lang="en-CA" sz="2000" dirty="0" err="1">
                <a:solidFill>
                  <a:srgbClr val="FFFFFF"/>
                </a:solidFill>
                <a:ea typeface="Arial" charset="0"/>
                <a:cs typeface="Arial" charset="0"/>
                <a:sym typeface="PT Sans"/>
              </a:rPr>
              <a:t>Muncey</a:t>
            </a:r>
            <a:r>
              <a:rPr lang="en-CA" sz="2000" dirty="0">
                <a:solidFill>
                  <a:srgbClr val="FFFFFF"/>
                </a:solidFill>
                <a:ea typeface="Arial" charset="0"/>
                <a:cs typeface="Arial" charset="0"/>
                <a:sym typeface="PT Sans"/>
              </a:rPr>
              <a:t>, Kitchener Innovation Lab</a:t>
            </a:r>
            <a:endParaRPr lang="en" sz="2000" dirty="0">
              <a:solidFill>
                <a:srgbClr val="FFFFFF"/>
              </a:solidFill>
              <a:ea typeface="Arial" charset="0"/>
              <a:cs typeface="Arial" charset="0"/>
              <a:sym typeface="PT Sans"/>
            </a:endParaRPr>
          </a:p>
        </p:txBody>
      </p:sp>
      <p:sp>
        <p:nvSpPr>
          <p:cNvPr id="18" name="Shape 237"/>
          <p:cNvSpPr txBox="1"/>
          <p:nvPr/>
        </p:nvSpPr>
        <p:spPr>
          <a:xfrm>
            <a:off x="7729600" y="4631000"/>
            <a:ext cx="2273232" cy="739200"/>
          </a:xfrm>
          <a:prstGeom prst="rect">
            <a:avLst/>
          </a:prstGeom>
          <a:noFill/>
          <a:ln>
            <a:noFill/>
          </a:ln>
        </p:spPr>
        <p:txBody>
          <a:bodyPr wrap="square" lIns="121900" tIns="121900" rIns="121900" bIns="121900" anchor="t" anchorCtr="0">
            <a:noAutofit/>
          </a:bodyPr>
          <a:lstStyle/>
          <a:p>
            <a:pPr algn="ctr"/>
            <a:r>
              <a:rPr lang="en-CA" sz="2000" dirty="0">
                <a:solidFill>
                  <a:srgbClr val="FFFFFF"/>
                </a:solidFill>
                <a:ea typeface="Arial" charset="0"/>
                <a:cs typeface="Arial" charset="0"/>
                <a:sym typeface="PT Sans"/>
              </a:rPr>
              <a:t>You?</a:t>
            </a:r>
          </a:p>
          <a:p>
            <a:pPr algn="ctr"/>
            <a:r>
              <a:rPr lang="en-CA" sz="2000" dirty="0">
                <a:solidFill>
                  <a:srgbClr val="FFFFFF"/>
                </a:solidFill>
                <a:ea typeface="Arial" charset="0"/>
                <a:cs typeface="Arial" charset="0"/>
                <a:sym typeface="PT Sans"/>
              </a:rPr>
              <a:t>Your Suggestions Welcome!</a:t>
            </a:r>
            <a:endParaRPr lang="en" sz="2000" dirty="0">
              <a:solidFill>
                <a:srgbClr val="FFFFFF"/>
              </a:solidFill>
              <a:ea typeface="Arial" charset="0"/>
              <a:cs typeface="Arial" charset="0"/>
              <a:sym typeface="PT Sans"/>
            </a:endParaRPr>
          </a:p>
        </p:txBody>
      </p:sp>
      <p:pic>
        <p:nvPicPr>
          <p:cNvPr id="6" name="Picture 5"/>
          <p:cNvPicPr>
            <a:picLocks noChangeAspect="1"/>
          </p:cNvPicPr>
          <p:nvPr/>
        </p:nvPicPr>
        <p:blipFill>
          <a:blip r:embed="rId6"/>
          <a:stretch>
            <a:fillRect/>
          </a:stretch>
        </p:blipFill>
        <p:spPr>
          <a:xfrm>
            <a:off x="8193382" y="3329829"/>
            <a:ext cx="1350167" cy="1078512"/>
          </a:xfrm>
          <a:prstGeom prst="rect">
            <a:avLst/>
          </a:prstGeom>
        </p:spPr>
      </p:pic>
      <p:sp>
        <p:nvSpPr>
          <p:cNvPr id="22" name="Oval 21"/>
          <p:cNvSpPr/>
          <p:nvPr/>
        </p:nvSpPr>
        <p:spPr>
          <a:xfrm>
            <a:off x="846667" y="3726200"/>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pPr algn="ctr"/>
            <a:r>
              <a:rPr lang="en-US" dirty="0"/>
              <a:t>Tonight’s </a:t>
            </a:r>
            <a:r>
              <a:rPr lang="en-US" dirty="0" smtClean="0"/>
              <a:t>Presentations</a:t>
            </a:r>
            <a:endParaRPr lang="en-US" dirty="0"/>
          </a:p>
        </p:txBody>
      </p:sp>
    </p:spTree>
    <p:extLst>
      <p:ext uri="{BB962C8B-B14F-4D97-AF65-F5344CB8AC3E}">
        <p14:creationId xmlns:p14="http://schemas.microsoft.com/office/powerpoint/2010/main" val="4098880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20499774">
            <a:off x="4800600" y="2614613"/>
            <a:ext cx="3714750" cy="112871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Justins</a:t>
            </a:r>
            <a:r>
              <a:rPr lang="en-US" dirty="0" smtClean="0"/>
              <a:t> Slides on Digital Kitchener</a:t>
            </a:r>
            <a:endParaRPr lang="en-US" dirty="0"/>
          </a:p>
        </p:txBody>
      </p:sp>
    </p:spTree>
    <p:extLst>
      <p:ext uri="{BB962C8B-B14F-4D97-AF65-F5344CB8AC3E}">
        <p14:creationId xmlns:p14="http://schemas.microsoft.com/office/powerpoint/2010/main" val="95828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20499774">
            <a:off x="4800600" y="2614613"/>
            <a:ext cx="3714750" cy="112871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Karls</a:t>
            </a:r>
            <a:r>
              <a:rPr lang="en-US" dirty="0" smtClean="0"/>
              <a:t> Slides on Innovation Lab</a:t>
            </a:r>
            <a:endParaRPr lang="en-US" dirty="0"/>
          </a:p>
        </p:txBody>
      </p:sp>
    </p:spTree>
    <p:extLst>
      <p:ext uri="{BB962C8B-B14F-4D97-AF65-F5344CB8AC3E}">
        <p14:creationId xmlns:p14="http://schemas.microsoft.com/office/powerpoint/2010/main" val="41600079"/>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vicTechWR Meetings" id="{FBCC5E59-6C0D-D341-94F7-DBD8CFFFF938}" vid="{D819CB45-440F-264C-AE32-7C913E1FDF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TotalTime>
  <Words>413</Words>
  <Application>Microsoft Macintosh PowerPoint</Application>
  <PresentationFormat>Widescreen</PresentationFormat>
  <Paragraphs>85</Paragraphs>
  <Slides>17</Slides>
  <Notes>10</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 Narrow</vt:lpstr>
      <vt:lpstr>Calibri</vt:lpstr>
      <vt:lpstr>Calibri Light</vt:lpstr>
      <vt:lpstr>PT Sans</vt:lpstr>
      <vt:lpstr>PT Sans Narrow</vt:lpstr>
      <vt:lpstr>Arial</vt:lpstr>
      <vt:lpstr>Office Theme</vt:lpstr>
      <vt:lpstr>PowerPoint Presentation</vt:lpstr>
      <vt:lpstr>PowerPoint Presentation</vt:lpstr>
      <vt:lpstr>What is Civic Tech Waterloo Region?</vt:lpstr>
      <vt:lpstr>Our Code of Conduct</vt:lpstr>
      <vt:lpstr>Venue and Dinner Sponsor</vt:lpstr>
      <vt:lpstr>Introduce Yourself!</vt:lpstr>
      <vt:lpstr>Tonight’s Presentations</vt:lpstr>
      <vt:lpstr>PowerPoint Presentation</vt:lpstr>
      <vt:lpstr>PowerPoint Presentation</vt:lpstr>
      <vt:lpstr>Tell us about your project</vt:lpstr>
      <vt:lpstr>PowerPoint Presentation</vt:lpstr>
      <vt:lpstr>PowerPoint Presentation</vt:lpstr>
      <vt:lpstr>PowerPoint Presentation</vt:lpstr>
      <vt:lpstr>PowerPoint Presentation</vt:lpstr>
      <vt:lpstr>PowerPoint Presentation</vt:lpstr>
      <vt:lpstr>Keep In Touch</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Akers</dc:creator>
  <cp:lastModifiedBy>Doug Akers</cp:lastModifiedBy>
  <cp:revision>4</cp:revision>
  <dcterms:created xsi:type="dcterms:W3CDTF">2017-09-14T14:02:37Z</dcterms:created>
  <dcterms:modified xsi:type="dcterms:W3CDTF">2017-09-14T20:00:28Z</dcterms:modified>
</cp:coreProperties>
</file>